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77" r:id="rId3"/>
    <p:sldId id="275" r:id="rId4"/>
    <p:sldId id="276" r:id="rId5"/>
    <p:sldId id="268" r:id="rId6"/>
    <p:sldId id="269" r:id="rId7"/>
    <p:sldId id="257" r:id="rId8"/>
    <p:sldId id="259" r:id="rId9"/>
    <p:sldId id="260" r:id="rId10"/>
    <p:sldId id="270" r:id="rId11"/>
    <p:sldId id="261" r:id="rId12"/>
    <p:sldId id="271" r:id="rId13"/>
    <p:sldId id="262" r:id="rId14"/>
    <p:sldId id="263" r:id="rId15"/>
    <p:sldId id="265" r:id="rId16"/>
    <p:sldId id="272" r:id="rId17"/>
    <p:sldId id="267" r:id="rId18"/>
    <p:sldId id="273" r:id="rId19"/>
    <p:sldId id="264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8CEC15C8-55C4-433A-A4DE-24D1FC08EDC9}">
          <p14:sldIdLst>
            <p14:sldId id="266"/>
            <p14:sldId id="277"/>
            <p14:sldId id="275"/>
            <p14:sldId id="276"/>
            <p14:sldId id="268"/>
            <p14:sldId id="269"/>
            <p14:sldId id="257"/>
            <p14:sldId id="259"/>
            <p14:sldId id="260"/>
            <p14:sldId id="270"/>
            <p14:sldId id="261"/>
            <p14:sldId id="271"/>
            <p14:sldId id="262"/>
            <p14:sldId id="263"/>
            <p14:sldId id="265"/>
            <p14:sldId id="272"/>
            <p14:sldId id="267"/>
            <p14:sldId id="27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340-E640-49A7-B9F1-C2C1780DFC4E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A9FD-D37F-4078-A654-6E659600D7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28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340-E640-49A7-B9F1-C2C1780DFC4E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A9FD-D37F-4078-A654-6E659600D7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20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340-E640-49A7-B9F1-C2C1780DFC4E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A9FD-D37F-4078-A654-6E659600D7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6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340-E640-49A7-B9F1-C2C1780DFC4E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A9FD-D37F-4078-A654-6E659600D7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7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340-E640-49A7-B9F1-C2C1780DFC4E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A9FD-D37F-4078-A654-6E659600D7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7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340-E640-49A7-B9F1-C2C1780DFC4E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A9FD-D37F-4078-A654-6E659600D7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244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340-E640-49A7-B9F1-C2C1780DFC4E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A9FD-D37F-4078-A654-6E659600D7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18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340-E640-49A7-B9F1-C2C1780DFC4E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A9FD-D37F-4078-A654-6E659600D7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5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340-E640-49A7-B9F1-C2C1780DFC4E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A9FD-D37F-4078-A654-6E659600D7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9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340-E640-49A7-B9F1-C2C1780DFC4E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A9FD-D37F-4078-A654-6E659600D7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69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340-E640-49A7-B9F1-C2C1780DFC4E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A9FD-D37F-4078-A654-6E659600D7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38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12340-E640-49A7-B9F1-C2C1780DFC4E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6A9FD-D37F-4078-A654-6E659600D7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845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szi.hu/kozlemenyek/sajto/2005/11/15/MS_Off_OpenO/index3.html" TargetMode="External"/><Relationship Id="rId2" Type="http://schemas.openxmlformats.org/officeDocument/2006/relationships/hyperlink" Target="http://hu.wingwit.com/Szoftver/open-source-code/144071.html#.UuZcACe6o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hu.wikibooks.org/wiki/OpenOffice/A_sz%C3%B6vegszerkeszt%C3%A9s_alapja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2332"/>
            <a:ext cx="8229600" cy="6453336"/>
          </a:xfrm>
        </p:spPr>
        <p:txBody>
          <a:bodyPr>
            <a:normAutofit fontScale="90000"/>
          </a:bodyPr>
          <a:lstStyle/>
          <a:p>
            <a:r>
              <a:rPr lang="hu-HU" sz="4900" dirty="0">
                <a:latin typeface="Arial Rounded MT Bold" panose="020F0704030504030204" pitchFamily="34" charset="0"/>
              </a:rPr>
              <a:t>Képek használata dokumentumban </a:t>
            </a:r>
            <a:r>
              <a:rPr lang="hu-HU" sz="4900" dirty="0" smtClean="0">
                <a:latin typeface="Arial Rounded MT Bold" panose="020F0704030504030204" pitchFamily="34" charset="0"/>
              </a:rPr>
              <a:t>Open Office </a:t>
            </a:r>
            <a:r>
              <a:rPr lang="hu-HU" sz="4900" dirty="0" err="1" smtClean="0">
                <a:latin typeface="Arial Rounded MT Bold" panose="020F0704030504030204" pitchFamily="34" charset="0"/>
              </a:rPr>
              <a:t>Writer</a:t>
            </a:r>
            <a:r>
              <a:rPr lang="hu-HU" sz="4900" dirty="0" smtClean="0">
                <a:latin typeface="Arial Rounded MT Bold" panose="020F0704030504030204" pitchFamily="34" charset="0"/>
              </a:rPr>
              <a:t> </a:t>
            </a:r>
            <a:r>
              <a:rPr lang="hu-HU" sz="4900" dirty="0" smtClean="0">
                <a:latin typeface="Arial Rounded MT Bold" panose="020F0704030504030204" pitchFamily="34" charset="0"/>
              </a:rPr>
              <a:t>Segítségével</a:t>
            </a:r>
            <a:r>
              <a:rPr lang="hu-HU" sz="4900" smtClean="0">
                <a:latin typeface="Arial Rounded MT Bold" panose="020F0704030504030204" pitchFamily="34" charset="0"/>
              </a:rPr>
              <a:t/>
            </a:r>
            <a:br>
              <a:rPr lang="hu-HU" sz="4900" smtClean="0">
                <a:latin typeface="Arial Rounded MT Bold" panose="020F0704030504030204" pitchFamily="34" charset="0"/>
              </a:rPr>
            </a:br>
            <a:r>
              <a:rPr lang="hu-HU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Nevem</a:t>
            </a:r>
            <a:r>
              <a:rPr lang="hu-HU" dirty="0">
                <a:solidFill>
                  <a:schemeClr val="bg1"/>
                </a:solidFill>
                <a:latin typeface="Arial Rounded MT Bold" panose="020F0704030504030204" pitchFamily="34" charset="0"/>
              </a:rPr>
              <a:t>: Hartmann Levente</a:t>
            </a:r>
            <a:br>
              <a:rPr lang="hu-HU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hu-HU" dirty="0">
                <a:solidFill>
                  <a:schemeClr val="bg1"/>
                </a:solidFill>
                <a:latin typeface="Arial Rounded MT Bold" panose="020F0704030504030204" pitchFamily="34" charset="0"/>
              </a:rPr>
              <a:t>Felkészít</a:t>
            </a:r>
            <a:r>
              <a:rPr lang="hu-HU" dirty="0">
                <a:solidFill>
                  <a:schemeClr val="bg1"/>
                </a:solidFill>
                <a:latin typeface="Arial Rounded MT Bold" panose="020F0704030504030204" pitchFamily="34" charset="0"/>
              </a:rPr>
              <a:t>ő</a:t>
            </a:r>
            <a:r>
              <a:rPr lang="hu-HU" dirty="0">
                <a:solidFill>
                  <a:schemeClr val="bg1"/>
                </a:solidFill>
                <a:latin typeface="Arial Rounded MT Bold" panose="020F0704030504030204" pitchFamily="34" charset="0"/>
              </a:rPr>
              <a:t> tanárom: Rácz Márton</a:t>
            </a:r>
            <a:br>
              <a:rPr lang="hu-HU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Iskolám:</a:t>
            </a:r>
            <a:br>
              <a:rPr lang="hu-HU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Balatonfüredi Eötvös Loránd </a:t>
            </a:r>
            <a:r>
              <a:rPr lang="hu-HU" dirty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hu-HU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Általános </a:t>
            </a:r>
            <a:r>
              <a:rPr lang="hu-HU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Iskola</a:t>
            </a:r>
            <a:r>
              <a:rPr lang="hu-HU" dirty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hu-HU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8230 </a:t>
            </a:r>
            <a:r>
              <a:rPr lang="hu-HU" dirty="0">
                <a:solidFill>
                  <a:schemeClr val="bg1"/>
                </a:solidFill>
                <a:latin typeface="Arial Rounded MT Bold" panose="020F0704030504030204" pitchFamily="34" charset="0"/>
              </a:rPr>
              <a:t>Balatonfüred </a:t>
            </a:r>
            <a:br>
              <a:rPr lang="hu-HU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hu-HU" dirty="0">
                <a:solidFill>
                  <a:schemeClr val="bg1"/>
                </a:solidFill>
                <a:latin typeface="Arial Rounded MT Bold" panose="020F0704030504030204" pitchFamily="34" charset="0"/>
              </a:rPr>
              <a:t>Noszlopy Gáspár u. </a:t>
            </a:r>
            <a:r>
              <a:rPr lang="hu-HU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2.</a:t>
            </a:r>
            <a:endParaRPr lang="hu-HU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14:switch dir="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Lássuk ezt képekkel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2" y="3645024"/>
            <a:ext cx="3239114" cy="29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672408" cy="285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23528" y="2782669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Forgatás gyakorlatban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175448" y="207632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Arányos méretváltoztatás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42384"/>
            <a:ext cx="791620" cy="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14:switch dir="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másik módszer a kép méretének beállítása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556792"/>
            <a:ext cx="9025066" cy="53012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Kattintsuk duplán a képre, ekkor megjelenik egy ablak.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 tudjuk változtatni a kép szélességét és magasságát. </a:t>
            </a:r>
          </a:p>
          <a:p>
            <a:pPr marL="0" indent="0" algn="just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arányosan akarjuk változtatni a méretét, akkor be kell pipálni az „arányok megtartása ” feliratot. Így ha a kép magasságát változtatjuk akkor változik a szélessége is. Ha a rögzített méretarányt nem pipáljuk be, akkor úgy járunk, mint az előbb: ha az él menti négyzetet húzzuk, homályos lesz a kép, ha változtatjuk a szélességét, nem változik a magassága és ez fordítva is igaz!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00" y="6040052"/>
            <a:ext cx="791620" cy="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14:switch dir="r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95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„kép tulajdonságai” ablak ismertetése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3241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Ebben az ablakban több módosítást is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végre lehet hajtani.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Például:</a:t>
            </a:r>
          </a:p>
          <a:p>
            <a:pPr marL="625475" indent="-360363">
              <a:buFont typeface="+mj-lt"/>
              <a:buAutoNum type="arabicPeriod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vonal szélességének változtatását</a:t>
            </a:r>
          </a:p>
          <a:p>
            <a:pPr marL="625475" indent="-360363">
              <a:buFont typeface="+mj-lt"/>
              <a:buAutoNum type="arabicPeriod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tulajdonságokat</a:t>
            </a:r>
          </a:p>
          <a:p>
            <a:pPr marL="625475" indent="-360363">
              <a:buFont typeface="+mj-lt"/>
              <a:buAutoNum type="arabicPeriod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Forgatni is lehet pontos fokkal</a:t>
            </a:r>
          </a:p>
          <a:p>
            <a:pPr marL="625475" indent="-360363">
              <a:buFont typeface="+mj-lt"/>
              <a:buAutoNum type="arabicPeriod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Sarok stílusa</a:t>
            </a:r>
          </a:p>
          <a:p>
            <a:pPr marL="625475" indent="-360363">
              <a:buFont typeface="+mj-lt"/>
              <a:buAutoNum type="arabicPeriod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Style-t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stb.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62626"/>
            <a:ext cx="2279335" cy="506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42384"/>
            <a:ext cx="791620" cy="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14:switch dir="r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Szöveg körbefutása a kép körül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Kattintsunk</a:t>
            </a:r>
            <a:r>
              <a:rPr lang="hu-HU" dirty="0" smtClean="0"/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duplán a képre és ismét kidobja azt az ablakot amit az előbb, de most kattintsunk a „körbefutás”feliratra itt lehet látni hogy többféle Körbefutás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van.Például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Négyzetes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Szoros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Szöveg alatt/felett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Szöveggel egy sorban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00" y="5949280"/>
            <a:ext cx="791620" cy="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switch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Szegélyek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szegélyek segítségével jobban el tudjuk választani a képet a szövegtől. Duplán kell kattintani  a képre, ekkor egy ablak ugrik elő, ahol a „szegélyek” feliratra kattintunk. Itt be lehet állítani, hogy a kép körül hol legyenek szegélyek, és hogy milyen típusúak legyenek. Lehet szaggatott, pontozott, vagy simán egyenes, sőt a vastagságát is be lehet állítani ha a vonal mintájára kattintunk.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00" y="5949280"/>
            <a:ext cx="791620" cy="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switch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Visszavonás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Néha előfordul, hogy félrekattintunk.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lyenkor a visszavonást alkalmazzuk. Ezáltal a legutóbb kiadott parancs semmissé válik. Azonban nem szabad sorozatban sok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ibát ejteni, mert csak véges számú parancsot tudunk visszavonni. Nemcsak képeknél lehet használni, hanem például ha hosszabb szöveget töröltünk ki véletlen.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42384"/>
            <a:ext cx="791620" cy="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switch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szköztár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978025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eszköztárban sok ikon található, például:</a:t>
            </a:r>
          </a:p>
          <a:p>
            <a:pPr marL="1406525" indent="-149225" defTabSz="1978025">
              <a:buFont typeface="+mj-lt"/>
              <a:buAutoNum type="arabicPeriod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helyesírás ellenőrzés, </a:t>
            </a:r>
          </a:p>
          <a:p>
            <a:pPr marL="1406525" indent="-149225" defTabSz="1978025">
              <a:buFont typeface="+mj-lt"/>
              <a:buAutoNum type="arabicPeriod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nyomtatás, </a:t>
            </a:r>
          </a:p>
          <a:p>
            <a:pPr marL="1406525" indent="-149225" defTabSz="1978025">
              <a:buFont typeface="+mj-lt"/>
              <a:buAutoNum type="arabicPeriod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mentés, </a:t>
            </a:r>
          </a:p>
          <a:p>
            <a:pPr marL="1406525" indent="-149225" defTabSz="1978025">
              <a:buFont typeface="+mj-lt"/>
              <a:buAutoNum type="arabicPeriod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megnyitás. 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még lehet formázni a szöveg betűtípusát, méretét, igazítását, árnyékoltságát. Az eszköztár segíti a munkánkat.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42384"/>
            <a:ext cx="791620" cy="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14:switch dir="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Levágás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Igen hasznos parancs még a  „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levágás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is, főleg akkor, ha olyan képfájllal van dolgunk, aminek az egyik felén szöveg van, a másikon pedig a szükséges kép. Ilyenkor a képet az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OpenOffice-ban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tudjuk formázni, nem kell hozzá külön program. Kattintsunk kétszer a képre, ekkor megjelenik a már ismert ablak. Most a levágást választjuk. Megfigyelhetjük, hogy a képet tetszőlegesen lehet változtatni.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entről, lentről, és oldalról is vághatunk le belőle.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42384"/>
            <a:ext cx="791620" cy="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3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14:switch dir="r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Kérdések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88" y="1556792"/>
            <a:ext cx="932452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Milyen elemek találhatók az eszköztárban?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 lehet változtatni a”kép tulajdonságai” c. ablakban?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Mondj három fogalmat, amit az előbb tanultunk!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Hogyan lehet a kép méretét változtatni?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Milyen lehet egy kép szöveggel körbefuttatása?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Említs 4 parancsot (Pl.: levágás), amit most tanultunk!</a:t>
            </a:r>
          </a:p>
          <a:p>
            <a:pPr marL="514350" indent="-514350">
              <a:buFont typeface="+mj-lt"/>
              <a:buAutoNum type="arabicPeriod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42384"/>
            <a:ext cx="791620" cy="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4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>
        <p14:switch dir="r"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 err="1" smtClean="0"/>
              <a:t>www.openoffice.org</a:t>
            </a:r>
            <a:r>
              <a:rPr lang="hu-HU" sz="1800" dirty="0" smtClean="0"/>
              <a:t>/</a:t>
            </a:r>
            <a:r>
              <a:rPr lang="hu-HU" sz="1800" dirty="0" err="1" smtClean="0"/>
              <a:t>download</a:t>
            </a:r>
            <a:r>
              <a:rPr lang="hu-HU" sz="1800" dirty="0" smtClean="0"/>
              <a:t>/</a:t>
            </a:r>
            <a:r>
              <a:rPr lang="hu-HU" sz="1800" dirty="0" err="1" smtClean="0"/>
              <a:t>index.html</a:t>
            </a:r>
            <a:r>
              <a:rPr lang="hu-HU" sz="1800" dirty="0" smtClean="0"/>
              <a:t> </a:t>
            </a:r>
            <a:endParaRPr lang="hu-HU" sz="2800" dirty="0"/>
          </a:p>
          <a:p>
            <a:r>
              <a:rPr lang="hu-HU" sz="1800" dirty="0" smtClean="0"/>
              <a:t>Képek: </a:t>
            </a:r>
            <a:r>
              <a:rPr lang="hu-HU" sz="1800" dirty="0" err="1" smtClean="0"/>
              <a:t>Google</a:t>
            </a:r>
            <a:r>
              <a:rPr lang="hu-HU" sz="1800" dirty="0" smtClean="0"/>
              <a:t> </a:t>
            </a:r>
            <a:r>
              <a:rPr lang="hu-HU" sz="1800" dirty="0" err="1" smtClean="0"/>
              <a:t>képek</a:t>
            </a:r>
            <a:endParaRPr lang="hu-HU" sz="1800" dirty="0" smtClean="0"/>
          </a:p>
          <a:p>
            <a:r>
              <a:rPr lang="hu-HU" sz="1800" dirty="0">
                <a:hlinkClick r:id="rId2"/>
              </a:rPr>
              <a:t>http://hu.wingwit.com/Szoftver/open-source-code/144071.html#.</a:t>
            </a:r>
            <a:r>
              <a:rPr lang="hu-HU" sz="1800" dirty="0" smtClean="0">
                <a:hlinkClick r:id="rId2"/>
              </a:rPr>
              <a:t>UuZcACe6odU</a:t>
            </a:r>
            <a:endParaRPr lang="hu-HU" sz="1800" dirty="0" smtClean="0"/>
          </a:p>
          <a:p>
            <a:r>
              <a:rPr lang="hu-HU" sz="1800" dirty="0">
                <a:hlinkClick r:id="rId3"/>
              </a:rPr>
              <a:t>http://www.szszi.hu/kozlemenyek/sajto/2005/11/15/MS_Off_OpenO/index3.html</a:t>
            </a:r>
            <a:endParaRPr lang="hu-HU" sz="1800" dirty="0"/>
          </a:p>
          <a:p>
            <a:r>
              <a:rPr lang="hu-HU" sz="1800" dirty="0">
                <a:hlinkClick r:id="rId4"/>
              </a:rPr>
              <a:t>http://</a:t>
            </a:r>
            <a:r>
              <a:rPr lang="hu-HU" sz="1800" dirty="0" smtClean="0">
                <a:hlinkClick r:id="rId4"/>
              </a:rPr>
              <a:t>hu.wikibooks.org/wiki/OpenOffice/A_sz%C3%B6vegszerkeszt%C3%A9s_alapjai</a:t>
            </a: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80" y="5922952"/>
            <a:ext cx="791620" cy="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Bevezető kérdések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6021288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Használtál-e már szövegszerkesztő programot?</a:t>
            </a:r>
          </a:p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igen, melyiket?</a:t>
            </a:r>
          </a:p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lehetett a használt programban képeket beszúrni?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00" y="5949280"/>
            <a:ext cx="791620" cy="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0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14:switch dir="r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OpenOffice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programcsomag előnyei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6021288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Ingyenes</a:t>
            </a:r>
          </a:p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Szabadon hozzáférhető, letölthető</a:t>
            </a:r>
          </a:p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Microsoft Office programcsomaggal egyenértékű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00" y="5949280"/>
            <a:ext cx="791620" cy="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14:switch dir="r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OpenOffice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programcsomag előnyei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6021288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Ingyenes</a:t>
            </a:r>
          </a:p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Szabadon hozzáférhető, letölthető</a:t>
            </a:r>
          </a:p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Microsoft Office programcsomaggal egyenértékű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00" y="5949280"/>
            <a:ext cx="791620" cy="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0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14:switch dir="r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4472" y="0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Képek beszúrása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4" y="1052736"/>
            <a:ext cx="9333143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159732" y="4437112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Így kell képet beszúrni.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Ilyenkor mentett tételekből kell választani.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14:switch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2595" y="-18256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Fogalmak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1124744"/>
            <a:ext cx="917321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422394" y="299695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diák</a:t>
            </a:r>
            <a:endParaRPr lang="hu-HU" sz="4800" dirty="0"/>
          </a:p>
        </p:txBody>
      </p:sp>
      <p:cxnSp>
        <p:nvCxnSpPr>
          <p:cNvPr id="5" name="Egyenes összekötő nyíllal 4"/>
          <p:cNvCxnSpPr/>
          <p:nvPr/>
        </p:nvCxnSpPr>
        <p:spPr>
          <a:xfrm flipH="1" flipV="1">
            <a:off x="971600" y="3068960"/>
            <a:ext cx="450794" cy="432048"/>
          </a:xfrm>
          <a:prstGeom prst="straightConnector1">
            <a:avLst/>
          </a:prstGeom>
          <a:ln w="349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6012160" y="2060848"/>
            <a:ext cx="313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Munkaablak</a:t>
            </a:r>
            <a:endParaRPr lang="hu-HU" sz="4400" dirty="0"/>
          </a:p>
        </p:txBody>
      </p:sp>
      <p:cxnSp>
        <p:nvCxnSpPr>
          <p:cNvPr id="8" name="Egyenes összekötő nyíllal 7"/>
          <p:cNvCxnSpPr>
            <a:stCxn id="6" idx="1"/>
          </p:cNvCxnSpPr>
          <p:nvPr/>
        </p:nvCxnSpPr>
        <p:spPr>
          <a:xfrm flipH="1">
            <a:off x="4139953" y="2445569"/>
            <a:ext cx="1872207" cy="1271463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6389948" y="548680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/>
              <a:t>E</a:t>
            </a:r>
            <a:r>
              <a:rPr lang="hu-HU" sz="4400" dirty="0" smtClean="0"/>
              <a:t>szköztár</a:t>
            </a:r>
            <a:endParaRPr lang="hu-HU" sz="4400" dirty="0"/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3168334" y="1005408"/>
            <a:ext cx="3221614" cy="6954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719572" y="331639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Menüsor</a:t>
            </a:r>
            <a:endParaRPr lang="hu-HU" sz="4400" dirty="0"/>
          </a:p>
        </p:txBody>
      </p:sp>
      <p:cxnSp>
        <p:nvCxnSpPr>
          <p:cNvPr id="16" name="Egyenes összekötő nyíllal 15"/>
          <p:cNvCxnSpPr/>
          <p:nvPr/>
        </p:nvCxnSpPr>
        <p:spPr>
          <a:xfrm flipH="1">
            <a:off x="1763688" y="1053244"/>
            <a:ext cx="144016" cy="50354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4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14:switch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Képek beszúrása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602128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Képeket többféleképpen be lehet szúrni az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OpenOffice-ba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akár tárhelyről, akár internetről.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két beszúrási módszert is megtanulunk.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egyikkel az internetről, a másikkal tárhelyről szúrjuk be a képet.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Tárhely alatt fix vagy cserélhető adathordozót értünk.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00" y="5949280"/>
            <a:ext cx="791620" cy="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7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14:switch dir="r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Tárhelyről való beillesztés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Ismét keressen mindenki egy képet 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képek közt, és jobb egérgombbal kattintson rá, de most a „mentés másként” parancsra, majd mentsük el. Utána az Open Office-t nyitjuk meg és fent a beszúrásra kattintunk, majd a sávok közül a „kép” fölé visszük az egérkurzort, az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almenüből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„fájlból”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választjuk, és megnyitjuk a képet. Érdemes egy külön mappát létrehozni a képnek, hogy biztosan megtaláld.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00" y="5949280"/>
            <a:ext cx="791620" cy="79162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0336"/>
            <a:ext cx="3744416" cy="548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98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14:switch dir="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 mérete és beállítása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kép méretét többféle módon is változtathatjuk. Először kattintsunk egyszer a képre, körülötte zöld négyzetek jelennek meg.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azokat húzzuk, amik a sarkokon helyezkednek el, arányosan változtatjuk a méretét, ha az él mentieket húzzuk, akkor aránytalanul változtatjuk a méretet, ez kevésbé használt módszer mert így nem lehet pontosan beállítani a méretét.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00" y="5949280"/>
            <a:ext cx="791620" cy="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switch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740</Words>
  <Application>Microsoft Office PowerPoint</Application>
  <PresentationFormat>Diavetítés a képernyőre (4:3 oldalarány)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Képek használata dokumentumban Open Office Writer Segítségével Nevem: Hartmann Levente Felkészítő tanárom: Rácz Márton Iskolám: Balatonfüredi Eötvös Loránd  Általános Iskola 8230 Balatonfüred  Noszlopy Gáspár u. 2.</vt:lpstr>
      <vt:lpstr>Bevezető kérdések</vt:lpstr>
      <vt:lpstr>Az OpenOffice programcsomag előnyei</vt:lpstr>
      <vt:lpstr>Az OpenOffice programcsomag előnyei</vt:lpstr>
      <vt:lpstr>Képek beszúrása</vt:lpstr>
      <vt:lpstr>Fogalmak</vt:lpstr>
      <vt:lpstr>Képek beszúrása</vt:lpstr>
      <vt:lpstr>Tárhelyről való beillesztés</vt:lpstr>
      <vt:lpstr>Kép mérete és beállítása</vt:lpstr>
      <vt:lpstr>Lássuk ezt képekkel</vt:lpstr>
      <vt:lpstr>A másik módszer a kép méretének beállítása</vt:lpstr>
      <vt:lpstr>A „kép tulajdonságai” ablak ismertetése</vt:lpstr>
      <vt:lpstr>Szöveg körbefutása a kép körül</vt:lpstr>
      <vt:lpstr>Szegélyek</vt:lpstr>
      <vt:lpstr>Visszavonás</vt:lpstr>
      <vt:lpstr>Eszköztár</vt:lpstr>
      <vt:lpstr>Levágás</vt:lpstr>
      <vt:lpstr>Kérdések</vt:lpstr>
      <vt:lpstr>FORRÁSOK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Windows-felhasználó</dc:creator>
  <cp:lastModifiedBy>Windows-felhasználó</cp:lastModifiedBy>
  <cp:revision>47</cp:revision>
  <dcterms:created xsi:type="dcterms:W3CDTF">2014-01-07T12:59:12Z</dcterms:created>
  <dcterms:modified xsi:type="dcterms:W3CDTF">2014-01-27T15:01:08Z</dcterms:modified>
</cp:coreProperties>
</file>