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7" r:id="rId2"/>
    <p:sldId id="256" r:id="rId3"/>
    <p:sldId id="27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9" r:id="rId16"/>
    <p:sldId id="270" r:id="rId17"/>
    <p:sldId id="271" r:id="rId18"/>
    <p:sldId id="272" r:id="rId19"/>
    <p:sldId id="278" r:id="rId20"/>
    <p:sldId id="279" r:id="rId21"/>
    <p:sldId id="280" r:id="rId22"/>
    <p:sldId id="281" r:id="rId23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00FF"/>
    <a:srgbClr val="0066FF"/>
    <a:srgbClr val="DDDDDD"/>
    <a:srgbClr val="B2B2B2"/>
    <a:srgbClr val="996633"/>
    <a:srgbClr val="66FFCC"/>
    <a:srgbClr val="00FFFF"/>
    <a:srgbClr val="BBE0E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 altLang="hu-HU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hu-HU" altLang="hu-HU" dirty="0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noProof="0" smtClean="0"/>
              <a:t>Mintaszöveg szerkesztése</a:t>
            </a:r>
          </a:p>
          <a:p>
            <a:pPr lvl="1"/>
            <a:r>
              <a:rPr lang="hu-HU" altLang="hu-HU" noProof="0" smtClean="0"/>
              <a:t>Második szint</a:t>
            </a:r>
          </a:p>
          <a:p>
            <a:pPr lvl="2"/>
            <a:r>
              <a:rPr lang="hu-HU" altLang="hu-HU" noProof="0" smtClean="0"/>
              <a:t>Harmadik szint</a:t>
            </a:r>
          </a:p>
          <a:p>
            <a:pPr lvl="3"/>
            <a:r>
              <a:rPr lang="hu-HU" altLang="hu-HU" noProof="0" smtClean="0"/>
              <a:t>Negyedik szint</a:t>
            </a:r>
          </a:p>
          <a:p>
            <a:pPr lvl="4"/>
            <a:r>
              <a:rPr lang="hu-HU" altLang="hu-HU" noProof="0" smtClean="0"/>
              <a:t>Ötödik szint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 altLang="hu-HU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7635E3F-E4D7-4E3B-A190-14A754CBA143}" type="slidenum">
              <a:rPr lang="hu-HU" altLang="hu-HU"/>
              <a:pPr>
                <a:defRPr/>
              </a:pPr>
              <a:t>‹#›</a:t>
            </a:fld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xmlns="" val="11070719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0699A-DB98-4535-8AB9-D957FFF2CBEF}" type="datetime1">
              <a:rPr lang="hu-HU" altLang="hu-HU"/>
              <a:pPr>
                <a:defRPr/>
              </a:pPr>
              <a:t>2014.01.10.</a:t>
            </a:fld>
            <a:endParaRPr lang="hu-HU" altLang="hu-H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altLang="hu-HU" dirty="0"/>
              <a:t>Készítette: </a:t>
            </a:r>
            <a:r>
              <a:rPr lang="hu-HU" altLang="hu-HU" sz="3200" dirty="0"/>
              <a:t>Gáspár Imre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ABE56-108A-430C-822D-CD960395C711}" type="slidenum">
              <a:rPr lang="hu-HU" altLang="hu-HU"/>
              <a:pPr>
                <a:defRPr/>
              </a:pPr>
              <a:t>‹#›</a:t>
            </a:fld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xmlns="" val="3236678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0778D-FBF0-4702-BDB5-19BAAE5A5D68}" type="datetime1">
              <a:rPr lang="hu-HU" altLang="hu-HU"/>
              <a:pPr>
                <a:defRPr/>
              </a:pPr>
              <a:t>2014.01.10.</a:t>
            </a:fld>
            <a:endParaRPr lang="hu-HU" altLang="hu-H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altLang="hu-HU" dirty="0"/>
              <a:t>Készítette: </a:t>
            </a:r>
            <a:r>
              <a:rPr lang="hu-HU" altLang="hu-HU" sz="3200" dirty="0"/>
              <a:t>Gáspár Imre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8093C-86A0-40D9-A0F9-EB687F24811E}" type="slidenum">
              <a:rPr lang="hu-HU" altLang="hu-HU"/>
              <a:pPr>
                <a:defRPr/>
              </a:pPr>
              <a:t>‹#›</a:t>
            </a:fld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xmlns="" val="4250010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E2AD9-E36B-40A4-967D-3EB4039124C5}" type="datetime1">
              <a:rPr lang="hu-HU" altLang="hu-HU"/>
              <a:pPr>
                <a:defRPr/>
              </a:pPr>
              <a:t>2014.01.10.</a:t>
            </a:fld>
            <a:endParaRPr lang="hu-HU" altLang="hu-H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altLang="hu-HU" dirty="0"/>
              <a:t>Készítette: </a:t>
            </a:r>
            <a:r>
              <a:rPr lang="hu-HU" altLang="hu-HU" sz="3200" dirty="0"/>
              <a:t>Gáspár Imre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5D149-2295-41E8-A54F-2EA04A593953}" type="slidenum">
              <a:rPr lang="hu-HU" altLang="hu-HU"/>
              <a:pPr>
                <a:defRPr/>
              </a:pPr>
              <a:t>‹#›</a:t>
            </a:fld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xmlns="" val="3737155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24EE6-C54A-48F8-BA01-6B42A64270F4}" type="datetime1">
              <a:rPr lang="hu-HU" altLang="hu-HU"/>
              <a:pPr>
                <a:defRPr/>
              </a:pPr>
              <a:t>2014.01.10.</a:t>
            </a:fld>
            <a:endParaRPr lang="hu-HU" altLang="hu-H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altLang="hu-HU" dirty="0"/>
              <a:t>Készítette: </a:t>
            </a:r>
            <a:r>
              <a:rPr lang="hu-HU" altLang="hu-HU" sz="3200" dirty="0"/>
              <a:t>Gáspár Imre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2C430-88C2-4962-A8FF-CAADAF9F751F}" type="slidenum">
              <a:rPr lang="hu-HU" altLang="hu-HU"/>
              <a:pPr>
                <a:defRPr/>
              </a:pPr>
              <a:t>‹#›</a:t>
            </a:fld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xmlns="" val="68759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BAC0F-09EE-46C5-9E31-F85F82909ED1}" type="datetime1">
              <a:rPr lang="hu-HU" altLang="hu-HU"/>
              <a:pPr>
                <a:defRPr/>
              </a:pPr>
              <a:t>2014.01.10.</a:t>
            </a:fld>
            <a:endParaRPr lang="hu-HU" altLang="hu-H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altLang="hu-HU" dirty="0"/>
              <a:t>Készítette: </a:t>
            </a:r>
            <a:r>
              <a:rPr lang="hu-HU" altLang="hu-HU" sz="3200" dirty="0"/>
              <a:t>Gáspár Imre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0CBCC-178C-4AF0-87E8-B90CA8F023DC}" type="slidenum">
              <a:rPr lang="hu-HU" altLang="hu-HU"/>
              <a:pPr>
                <a:defRPr/>
              </a:pPr>
              <a:t>‹#›</a:t>
            </a:fld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xmlns="" val="3735737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D67CE-C5C4-4C24-931E-009793AE8F69}" type="datetime1">
              <a:rPr lang="hu-HU" altLang="hu-HU"/>
              <a:pPr>
                <a:defRPr/>
              </a:pPr>
              <a:t>2014.01.10.</a:t>
            </a:fld>
            <a:endParaRPr lang="hu-HU" altLang="hu-H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altLang="hu-HU" dirty="0"/>
              <a:t>Készítette: </a:t>
            </a:r>
            <a:r>
              <a:rPr lang="hu-HU" altLang="hu-HU" sz="3200" dirty="0"/>
              <a:t>Gáspár Imre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3AF55-CFB3-40B2-B9AC-8DCA030EDB36}" type="slidenum">
              <a:rPr lang="hu-HU" altLang="hu-HU"/>
              <a:pPr>
                <a:defRPr/>
              </a:pPr>
              <a:t>‹#›</a:t>
            </a:fld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xmlns="" val="2256447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4F161-A3D0-4A9B-AE03-1232284EDAAE}" type="datetime1">
              <a:rPr lang="hu-HU" altLang="hu-HU"/>
              <a:pPr>
                <a:defRPr/>
              </a:pPr>
              <a:t>2014.01.10.</a:t>
            </a:fld>
            <a:endParaRPr lang="hu-HU" altLang="hu-H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altLang="hu-HU" dirty="0"/>
              <a:t>Készítette: </a:t>
            </a:r>
            <a:r>
              <a:rPr lang="hu-HU" altLang="hu-HU" sz="3200" dirty="0"/>
              <a:t>Gáspár Imre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C398F-C769-4AB8-AA81-866C1CC5CADF}" type="slidenum">
              <a:rPr lang="hu-HU" altLang="hu-HU"/>
              <a:pPr>
                <a:defRPr/>
              </a:pPr>
              <a:t>‹#›</a:t>
            </a:fld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xmlns="" val="1101485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E6715-82D5-4C2D-A3DF-15D3AC004723}" type="datetime1">
              <a:rPr lang="hu-HU" altLang="hu-HU"/>
              <a:pPr>
                <a:defRPr/>
              </a:pPr>
              <a:t>2014.01.10.</a:t>
            </a:fld>
            <a:endParaRPr lang="hu-HU" altLang="hu-H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altLang="hu-HU" dirty="0"/>
              <a:t>Készítette: </a:t>
            </a:r>
            <a:r>
              <a:rPr lang="hu-HU" altLang="hu-HU" sz="3200" dirty="0"/>
              <a:t>Gáspár Imre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28F16-F779-4567-B0EB-CB769BB31C45}" type="slidenum">
              <a:rPr lang="hu-HU" altLang="hu-HU"/>
              <a:pPr>
                <a:defRPr/>
              </a:pPr>
              <a:t>‹#›</a:t>
            </a:fld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xmlns="" val="2090653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C82E2-FBEC-4EC9-87F7-3EDC12DC731D}" type="datetime1">
              <a:rPr lang="hu-HU" altLang="hu-HU"/>
              <a:pPr>
                <a:defRPr/>
              </a:pPr>
              <a:t>2014.01.10.</a:t>
            </a:fld>
            <a:endParaRPr lang="hu-HU" altLang="hu-H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altLang="hu-HU" dirty="0"/>
              <a:t>Készítette: </a:t>
            </a:r>
            <a:r>
              <a:rPr lang="hu-HU" altLang="hu-HU" sz="3200" dirty="0"/>
              <a:t>Gáspár Imre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F2621-F41E-47C7-8D12-79E820246E36}" type="slidenum">
              <a:rPr lang="hu-HU" altLang="hu-HU"/>
              <a:pPr>
                <a:defRPr/>
              </a:pPr>
              <a:t>‹#›</a:t>
            </a:fld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xmlns="" val="2133213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15E4E-E7BC-4121-8A9C-23262432EA71}" type="datetime1">
              <a:rPr lang="hu-HU" altLang="hu-HU"/>
              <a:pPr>
                <a:defRPr/>
              </a:pPr>
              <a:t>2014.01.10.</a:t>
            </a:fld>
            <a:endParaRPr lang="hu-HU" altLang="hu-H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altLang="hu-HU" dirty="0"/>
              <a:t>Készítette: </a:t>
            </a:r>
            <a:r>
              <a:rPr lang="hu-HU" altLang="hu-HU" sz="3200" dirty="0"/>
              <a:t>Gáspár Imre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C34A5-0FD5-42BF-8D93-B34A59EAA16E}" type="slidenum">
              <a:rPr lang="hu-HU" altLang="hu-HU"/>
              <a:pPr>
                <a:defRPr/>
              </a:pPr>
              <a:t>‹#›</a:t>
            </a:fld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xmlns="" val="3752485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dirty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A84BA-F208-45DB-A774-428A4941AF72}" type="datetime1">
              <a:rPr lang="hu-HU" altLang="hu-HU"/>
              <a:pPr>
                <a:defRPr/>
              </a:pPr>
              <a:t>2014.01.10.</a:t>
            </a:fld>
            <a:endParaRPr lang="hu-HU" altLang="hu-H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altLang="hu-HU" dirty="0"/>
              <a:t>Készítette: </a:t>
            </a:r>
            <a:r>
              <a:rPr lang="hu-HU" altLang="hu-HU" sz="3200" dirty="0"/>
              <a:t>Gáspár Imre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9F556-D0BE-4385-BE5C-15193909790A}" type="slidenum">
              <a:rPr lang="hu-HU" altLang="hu-HU"/>
              <a:pPr>
                <a:defRPr/>
              </a:pPr>
              <a:t>‹#›</a:t>
            </a:fld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xmlns="" val="3673860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66FFFF"/>
            </a:gs>
            <a:gs pos="100000">
              <a:srgbClr val="0000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 userDrawn="1"/>
        </p:nvSpPr>
        <p:spPr bwMode="auto">
          <a:xfrm>
            <a:off x="0" y="6165850"/>
            <a:ext cx="9144000" cy="692150"/>
          </a:xfrm>
          <a:prstGeom prst="rect">
            <a:avLst/>
          </a:prstGeom>
          <a:gradFill rotWithShape="1">
            <a:gsLst>
              <a:gs pos="0">
                <a:srgbClr val="472F18"/>
              </a:gs>
              <a:gs pos="100000">
                <a:srgbClr val="99663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hu-HU" altLang="hu-HU" dirty="0" smtClean="0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55875" y="2636838"/>
            <a:ext cx="4114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3200" smtClean="0">
                <a:latin typeface="Californian FB" pitchFamily="18" charset="0"/>
              </a:defRPr>
            </a:lvl1pPr>
          </a:lstStyle>
          <a:p>
            <a:pPr>
              <a:defRPr/>
            </a:pPr>
            <a:fld id="{5FCEB9EB-47E3-4F26-9601-079427270F82}" type="datetime1">
              <a:rPr lang="hu-HU" altLang="hu-HU"/>
              <a:pPr>
                <a:defRPr/>
              </a:pPr>
              <a:t>2014.01.10.</a:t>
            </a:fld>
            <a:endParaRPr lang="hu-HU" altLang="hu-H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63713" y="6237288"/>
            <a:ext cx="460851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latin typeface="Baskerville Old Face" pitchFamily="18" charset="0"/>
              </a:defRPr>
            </a:lvl1pPr>
          </a:lstStyle>
          <a:p>
            <a:pPr>
              <a:defRPr/>
            </a:pPr>
            <a:r>
              <a:rPr lang="hu-HU" altLang="hu-HU" dirty="0"/>
              <a:t>Készítette: </a:t>
            </a:r>
            <a:r>
              <a:rPr lang="hu-HU" altLang="hu-HU" sz="3200" dirty="0"/>
              <a:t>Gáspár Imre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01013" y="6237288"/>
            <a:ext cx="104298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3600">
                <a:latin typeface="Bauhaus 93" pitchFamily="82" charset="0"/>
              </a:defRPr>
            </a:lvl1pPr>
          </a:lstStyle>
          <a:p>
            <a:pPr>
              <a:defRPr/>
            </a:pPr>
            <a:fld id="{67A1AFA6-1654-4EAE-8449-FE2341DA0AB6}" type="slidenum">
              <a:rPr lang="hu-HU" altLang="hu-HU"/>
              <a:pPr>
                <a:defRPr/>
              </a:pPr>
              <a:t>‹#›</a:t>
            </a:fld>
            <a:endParaRPr lang="hu-HU" altLang="hu-HU" dirty="0"/>
          </a:p>
        </p:txBody>
      </p:sp>
      <p:sp>
        <p:nvSpPr>
          <p:cNvPr id="1032" name="AutoShape 8">
            <a:hlinkClick r:id="" action="ppaction://hlinkshowjump?jump=previousslide" highlightClick="1"/>
          </p:cNvPr>
          <p:cNvSpPr>
            <a:spLocks noChangeArrowheads="1"/>
          </p:cNvSpPr>
          <p:nvPr userDrawn="1"/>
        </p:nvSpPr>
        <p:spPr bwMode="auto">
          <a:xfrm>
            <a:off x="107504" y="6273800"/>
            <a:ext cx="504825" cy="476250"/>
          </a:xfrm>
          <a:prstGeom prst="actionButtonBackPrevious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hu-HU" dirty="0"/>
          </a:p>
        </p:txBody>
      </p:sp>
      <p:sp>
        <p:nvSpPr>
          <p:cNvPr id="2" name="Akciógomb: Tovább vagy Következő 1">
            <a:hlinkClick r:id="" action="ppaction://hlinkshowjump?jump=nextslide" highlightClick="1"/>
          </p:cNvPr>
          <p:cNvSpPr/>
          <p:nvPr userDrawn="1"/>
        </p:nvSpPr>
        <p:spPr>
          <a:xfrm>
            <a:off x="827584" y="6261616"/>
            <a:ext cx="504825" cy="500618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dirty="0"/>
          </a:p>
        </p:txBody>
      </p:sp>
      <p:sp>
        <p:nvSpPr>
          <p:cNvPr id="3" name="Akciógomb: Egyéni 2">
            <a:hlinkClick r:id="" action="ppaction://hlinkshowjump?jump=endshow" highlightClick="1"/>
          </p:cNvPr>
          <p:cNvSpPr/>
          <p:nvPr userDrawn="1"/>
        </p:nvSpPr>
        <p:spPr>
          <a:xfrm>
            <a:off x="6660232" y="6267708"/>
            <a:ext cx="1368152" cy="488434"/>
          </a:xfrm>
          <a:prstGeom prst="actionButtonBlank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cene3d>
              <a:camera prst="perspectiveHeroicExtremeLeftFacing"/>
              <a:lightRig rig="threePt" dir="t"/>
            </a:scene3d>
          </a:bodyPr>
          <a:lstStyle/>
          <a:p>
            <a:pPr algn="ctr">
              <a:defRPr/>
            </a:pPr>
            <a:r>
              <a:rPr lang="hu-H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Leállítás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0.png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hu/imghp?hl=hu&amp;tab=wi&amp;ei=R5LPUqa0BoSytAayhIGACQ&amp;ved=0CAQQqi4oA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16.xml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Dátum hely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7C69380-3B06-41B1-A7D0-EA1AE0D79F82}" type="datetime1">
              <a:rPr lang="hu-HU" altLang="hu-HU">
                <a:latin typeface="Californian FB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2014.01.10.</a:t>
            </a:fld>
            <a:endParaRPr lang="hu-HU" altLang="hu-HU" dirty="0">
              <a:latin typeface="Californian FB" pitchFamily="18" charset="0"/>
            </a:endParaRPr>
          </a:p>
        </p:txBody>
      </p:sp>
      <p:sp>
        <p:nvSpPr>
          <p:cNvPr id="2051" name="Élőláb hely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 dirty="0" smtClean="0">
                <a:latin typeface="Baskerville Old Face" pitchFamily="18" charset="0"/>
              </a:rPr>
              <a:t>Készítette: </a:t>
            </a:r>
            <a:r>
              <a:rPr lang="hu-HU" altLang="hu-HU" dirty="0" smtClean="0">
                <a:latin typeface="Baskerville Old Face" pitchFamily="18" charset="0"/>
              </a:rPr>
              <a:t>Gáspár Imre</a:t>
            </a:r>
          </a:p>
        </p:txBody>
      </p:sp>
      <p:sp>
        <p:nvSpPr>
          <p:cNvPr id="2052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E8893D3-86CA-4FDC-9C4E-11FFAE8535EA}" type="slidenum">
              <a:rPr lang="hu-HU" altLang="hu-HU" sz="3600" smtClean="0">
                <a:latin typeface="Bauhaus 93" pitchFamily="82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hu-HU" altLang="hu-HU" sz="3600" dirty="0" smtClean="0">
              <a:latin typeface="Bauhaus 93" pitchFamily="82" charset="0"/>
            </a:endParaRPr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hu-HU" altLang="hu-HU" dirty="0" smtClean="0"/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hu-HU" altLang="hu-HU" dirty="0" smtClean="0"/>
          </a:p>
        </p:txBody>
      </p:sp>
      <p:pic>
        <p:nvPicPr>
          <p:cNvPr id="205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9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92538" y="333374"/>
            <a:ext cx="1558925" cy="15843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92536" y="5013176"/>
            <a:ext cx="1558925" cy="15843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4301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36834"/>
            <a:ext cx="1558925" cy="15843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4301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6705" y="2636835"/>
            <a:ext cx="1558925" cy="15843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43017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92538" y="2636837"/>
            <a:ext cx="1558925" cy="15843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Szövegdoboz 1"/>
          <p:cNvSpPr txBox="1">
            <a:spLocks noChangeArrowheads="1"/>
          </p:cNvSpPr>
          <p:nvPr/>
        </p:nvSpPr>
        <p:spPr bwMode="auto">
          <a:xfrm>
            <a:off x="3911600" y="4405313"/>
            <a:ext cx="1320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dirty="0"/>
              <a:t>Betöltés…</a:t>
            </a:r>
          </a:p>
        </p:txBody>
      </p:sp>
    </p:spTree>
  </p:cSld>
  <p:clrMapOvr>
    <a:masterClrMapping/>
  </p:clrMapOvr>
  <p:transition spd="med" advClick="0" advTm="10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8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36" dur="20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38" dur="2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40" dur="20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42" dur="2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44" dur="20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0" presetClass="pat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12858E-6 L -0.29254 -0.35985 L -0.57761 -0.02197 L -0.31042 0.28423 L -2.77778E-6 -1.12858E-6 Z " pathEditMode="relative" ptsTypes="AAAAA">
                                      <p:cBhvr>
                                        <p:cTn id="46" dur="20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-1.97965E-6 L -0.2835 0.33811 L -0.01788 0.64616 L 0.28959 0.36587 L 6.94444E-6 -1.97965E-6 Z " pathEditMode="relative" ptsTypes="AAAAA">
                                      <p:cBhvr>
                                        <p:cTn id="48" dur="2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0.00047 L 0.26632 0.31175 L 0.57239 0.02937 L 0.2842 -0.33048 L -0.00087 -0.00047 Z " pathEditMode="relative" ptsTypes="AAAAA">
                                      <p:cBhvr>
                                        <p:cTn id="50" dur="20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8.03885E-6 L 0.3059 -0.29625 L 0.02083 -0.64014 L -0.26719 -0.31614 L 1.38889E-6 8.03885E-6 Z " pathEditMode="relative" ptsTypes="AAAAA">
                                      <p:cBhvr>
                                        <p:cTn id="52" dur="2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4" presetID="10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átum hely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234844B-8C38-477D-87EC-CC720D1CD990}" type="datetime1">
              <a:rPr lang="hu-HU" altLang="hu-HU">
                <a:latin typeface="Californian FB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2014.01.10.</a:t>
            </a:fld>
            <a:endParaRPr lang="hu-HU" altLang="hu-HU" dirty="0">
              <a:latin typeface="Californian FB" pitchFamily="18" charset="0"/>
            </a:endParaRPr>
          </a:p>
        </p:txBody>
      </p:sp>
      <p:sp>
        <p:nvSpPr>
          <p:cNvPr id="11267" name="Élőláb hely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 dirty="0" smtClean="0">
                <a:latin typeface="Baskerville Old Face" pitchFamily="18" charset="0"/>
              </a:rPr>
              <a:t>Készítette: </a:t>
            </a:r>
            <a:r>
              <a:rPr lang="hu-HU" altLang="hu-HU" dirty="0" smtClean="0">
                <a:latin typeface="Baskerville Old Face" pitchFamily="18" charset="0"/>
              </a:rPr>
              <a:t>Gáspár Imre</a:t>
            </a:r>
          </a:p>
        </p:txBody>
      </p:sp>
      <p:sp>
        <p:nvSpPr>
          <p:cNvPr id="11268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34FFC51-06A3-46EB-963A-C33003027157}" type="slidenum">
              <a:rPr lang="hu-HU" altLang="hu-HU" sz="3600" smtClean="0">
                <a:latin typeface="Bauhaus 93" pitchFamily="82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hu-HU" altLang="hu-HU" sz="3600" dirty="0" smtClean="0">
              <a:latin typeface="Bauhaus 93" pitchFamily="82" charset="0"/>
            </a:endParaRP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932363" y="188913"/>
            <a:ext cx="3886200" cy="722312"/>
          </a:xfrm>
        </p:spPr>
        <p:txBody>
          <a:bodyPr/>
          <a:lstStyle/>
          <a:p>
            <a:pPr eaLnBrk="1" hangingPunct="1"/>
            <a:r>
              <a:rPr lang="hu-HU" altLang="hu-HU" sz="4000" dirty="0" smtClean="0"/>
              <a:t>Nézet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131840" y="836712"/>
            <a:ext cx="5968752" cy="4992960"/>
          </a:xfrm>
        </p:spPr>
        <p:txBody>
          <a:bodyPr/>
          <a:lstStyle/>
          <a:p>
            <a:pPr algn="l" eaLnBrk="1" hangingPunct="1"/>
            <a:r>
              <a:rPr lang="hu-HU" altLang="hu-HU" sz="2600" dirty="0" smtClean="0"/>
              <a:t>Nézet </a:t>
            </a:r>
            <a:r>
              <a:rPr lang="hu-HU" altLang="hu-HU" sz="2600" dirty="0" smtClean="0"/>
              <a:t>menüben:</a:t>
            </a:r>
            <a:endParaRPr lang="hu-HU" altLang="hu-HU" sz="2600" dirty="0" smtClean="0"/>
          </a:p>
          <a:p>
            <a:pPr marL="457200" indent="-457200" algn="l" eaLnBrk="1" hangingPunct="1">
              <a:buFont typeface="Arial" panose="020B0604020202020204" pitchFamily="34" charset="0"/>
              <a:buChar char="«"/>
            </a:pPr>
            <a:r>
              <a:rPr lang="hu-HU" altLang="hu-HU" sz="2600" dirty="0" smtClean="0"/>
              <a:t>Új nézetett készíthetsz</a:t>
            </a:r>
          </a:p>
          <a:p>
            <a:pPr marL="457200" indent="-457200" algn="l" eaLnBrk="1" hangingPunct="1">
              <a:buFont typeface="Arial" panose="020B0604020202020204" pitchFamily="34" charset="0"/>
              <a:buChar char="«"/>
            </a:pPr>
            <a:r>
              <a:rPr lang="hu-HU" altLang="hu-HU" sz="2600" dirty="0" smtClean="0"/>
              <a:t>Nagyíthatsz</a:t>
            </a:r>
          </a:p>
          <a:p>
            <a:pPr marL="457200" indent="-457200" algn="l" eaLnBrk="1" hangingPunct="1">
              <a:buFont typeface="Arial" panose="020B0604020202020204" pitchFamily="34" charset="0"/>
              <a:buChar char="«"/>
            </a:pPr>
            <a:r>
              <a:rPr lang="hu-HU" altLang="hu-HU" sz="2600" dirty="0" smtClean="0"/>
              <a:t>Teljes képernyőt nyithatsz meg</a:t>
            </a:r>
          </a:p>
          <a:p>
            <a:pPr marL="457200" indent="-457200" algn="l" eaLnBrk="1" hangingPunct="1">
              <a:buFont typeface="Arial" panose="020B0604020202020204" pitchFamily="34" charset="0"/>
              <a:buChar char="«"/>
            </a:pPr>
            <a:r>
              <a:rPr lang="hu-HU" altLang="hu-HU" sz="2600" dirty="0" smtClean="0"/>
              <a:t>Shift+Ctrl+R-el ki/be kapcsolhatod :</a:t>
            </a:r>
          </a:p>
          <a:p>
            <a:pPr marL="914400" lvl="1" indent="-457200" algn="l" eaLnBrk="1" hangingPunct="1">
              <a:buFont typeface="Arial" panose="020B0604020202020204" pitchFamily="34" charset="0"/>
              <a:buChar char="«"/>
            </a:pPr>
            <a:r>
              <a:rPr lang="hu-HU" altLang="hu-HU" sz="2600" dirty="0" smtClean="0">
                <a:latin typeface="Berlin Sans FB" panose="020E0602020502020306" pitchFamily="34" charset="0"/>
              </a:rPr>
              <a:t>Menüsort</a:t>
            </a:r>
          </a:p>
          <a:p>
            <a:pPr marL="914400" lvl="1" indent="-457200" algn="l" eaLnBrk="1" hangingPunct="1">
              <a:buFont typeface="Arial" panose="020B0604020202020204" pitchFamily="34" charset="0"/>
              <a:buChar char="«"/>
            </a:pPr>
            <a:r>
              <a:rPr lang="hu-HU" altLang="hu-HU" sz="2600" dirty="0" smtClean="0">
                <a:latin typeface="Berlin Sans FB" panose="020E0602020502020306" pitchFamily="34" charset="0"/>
              </a:rPr>
              <a:t>Vonalzót</a:t>
            </a:r>
          </a:p>
          <a:p>
            <a:pPr marL="914400" lvl="1" indent="-457200" algn="l" eaLnBrk="1" hangingPunct="1">
              <a:buFont typeface="Arial" panose="020B0604020202020204" pitchFamily="34" charset="0"/>
              <a:buChar char="«"/>
            </a:pPr>
            <a:r>
              <a:rPr lang="hu-HU" altLang="hu-HU" sz="2600" dirty="0" smtClean="0">
                <a:latin typeface="Berlin Sans FB" panose="020E0602020502020306" pitchFamily="34" charset="0"/>
              </a:rPr>
              <a:t>Gőrdítősávot</a:t>
            </a:r>
          </a:p>
          <a:p>
            <a:pPr marL="914400" lvl="1" indent="-457200" algn="l" eaLnBrk="1" hangingPunct="1">
              <a:buFont typeface="Arial" panose="020B0604020202020204" pitchFamily="34" charset="0"/>
              <a:buChar char="«"/>
            </a:pPr>
            <a:r>
              <a:rPr lang="hu-HU" altLang="hu-HU" sz="2600" dirty="0" smtClean="0">
                <a:latin typeface="Berlin Sans FB" panose="020E0602020502020306" pitchFamily="34" charset="0"/>
              </a:rPr>
              <a:t>Állapotsort</a:t>
            </a:r>
          </a:p>
          <a:p>
            <a:pPr marL="457200" indent="-457200" algn="l" eaLnBrk="1" hangingPunct="1">
              <a:buFont typeface="Arial" panose="020B0604020202020204" pitchFamily="34" charset="0"/>
              <a:buChar char="«"/>
            </a:pPr>
            <a:r>
              <a:rPr lang="hu-HU" altLang="hu-HU" sz="2600" dirty="0" smtClean="0"/>
              <a:t>Illeszthetsz</a:t>
            </a:r>
          </a:p>
          <a:p>
            <a:pPr lvl="1" algn="l" eaLnBrk="1" hangingPunct="1"/>
            <a:endParaRPr lang="hu-HU" altLang="hu-HU" dirty="0" smtClean="0">
              <a:latin typeface="Berlin Sans FB" panose="020E0602020502020306" pitchFamily="34" charset="0"/>
            </a:endParaRPr>
          </a:p>
        </p:txBody>
      </p:sp>
      <p:pic>
        <p:nvPicPr>
          <p:cNvPr id="1127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2771775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átum hely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1AC92BE-7710-4755-9A2E-8B2CBC1E1FA0}" type="datetime1">
              <a:rPr lang="hu-HU" altLang="hu-HU">
                <a:latin typeface="Californian FB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2014.01.10.</a:t>
            </a:fld>
            <a:endParaRPr lang="hu-HU" altLang="hu-HU" dirty="0">
              <a:latin typeface="Californian FB" pitchFamily="18" charset="0"/>
            </a:endParaRPr>
          </a:p>
        </p:txBody>
      </p:sp>
      <p:sp>
        <p:nvSpPr>
          <p:cNvPr id="12291" name="Élőláb hely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 dirty="0" smtClean="0">
                <a:latin typeface="Baskerville Old Face" pitchFamily="18" charset="0"/>
              </a:rPr>
              <a:t>Készítette: </a:t>
            </a:r>
            <a:r>
              <a:rPr lang="hu-HU" altLang="hu-HU" dirty="0" smtClean="0">
                <a:latin typeface="Baskerville Old Face" pitchFamily="18" charset="0"/>
              </a:rPr>
              <a:t>Gáspár Imre</a:t>
            </a:r>
          </a:p>
        </p:txBody>
      </p:sp>
      <p:sp>
        <p:nvSpPr>
          <p:cNvPr id="12292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D610B11-EC85-4C5D-8E95-558DDAC7DDCA}" type="slidenum">
              <a:rPr lang="hu-HU" altLang="hu-HU" sz="3600" smtClean="0">
                <a:latin typeface="Bauhaus 93" pitchFamily="82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hu-HU" altLang="hu-HU" sz="3600" dirty="0" smtClean="0">
              <a:latin typeface="Bauhaus 93" pitchFamily="82" charset="0"/>
            </a:endParaRP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5796136" y="260648"/>
            <a:ext cx="2658889" cy="849337"/>
          </a:xfrm>
        </p:spPr>
        <p:txBody>
          <a:bodyPr/>
          <a:lstStyle/>
          <a:p>
            <a:pPr eaLnBrk="1" hangingPunct="1"/>
            <a:r>
              <a:rPr lang="hu-HU" altLang="hu-HU" dirty="0" smtClean="0"/>
              <a:t>Kép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275856" y="1268760"/>
            <a:ext cx="5791944" cy="4680520"/>
          </a:xfrm>
        </p:spPr>
        <p:txBody>
          <a:bodyPr/>
          <a:lstStyle/>
          <a:p>
            <a:pPr algn="l" eaLnBrk="1" hangingPunct="1"/>
            <a:r>
              <a:rPr lang="hu-HU" altLang="hu-HU" dirty="0" smtClean="0"/>
              <a:t>Kép </a:t>
            </a:r>
            <a:r>
              <a:rPr lang="hu-HU" altLang="hu-HU" dirty="0" smtClean="0"/>
              <a:t>menüvel:</a:t>
            </a:r>
            <a:endParaRPr lang="hu-HU" altLang="hu-HU" dirty="0" smtClean="0"/>
          </a:p>
          <a:p>
            <a:pPr marL="457200" indent="-457200" algn="l" eaLnBrk="1" hangingPunct="1">
              <a:buFont typeface="Arial" panose="020B0604020202020204" pitchFamily="34" charset="0"/>
              <a:buChar char="«"/>
            </a:pPr>
            <a:r>
              <a:rPr lang="hu-HU" altLang="hu-HU" dirty="0" smtClean="0"/>
              <a:t>Duplázhatsz</a:t>
            </a:r>
          </a:p>
          <a:p>
            <a:pPr marL="457200" indent="-457200" algn="l" eaLnBrk="1" hangingPunct="1">
              <a:buFont typeface="Arial" panose="020B0604020202020204" pitchFamily="34" charset="0"/>
              <a:buChar char="«"/>
            </a:pPr>
            <a:r>
              <a:rPr lang="hu-HU" altLang="hu-HU" dirty="0" smtClean="0"/>
              <a:t>Átalakíthatsz</a:t>
            </a:r>
          </a:p>
          <a:p>
            <a:pPr marL="457200" indent="-457200" algn="l" eaLnBrk="1" hangingPunct="1">
              <a:buFont typeface="Arial" panose="020B0604020202020204" pitchFamily="34" charset="0"/>
              <a:buChar char="«"/>
            </a:pPr>
            <a:r>
              <a:rPr lang="hu-HU" altLang="hu-HU" dirty="0" smtClean="0"/>
              <a:t>Rajzvászont méretezhetsz</a:t>
            </a:r>
          </a:p>
          <a:p>
            <a:pPr marL="457200" indent="-457200" algn="l" eaLnBrk="1" hangingPunct="1">
              <a:buFont typeface="Arial" panose="020B0604020202020204" pitchFamily="34" charset="0"/>
              <a:buChar char="«"/>
            </a:pPr>
            <a:r>
              <a:rPr lang="hu-HU" altLang="hu-HU" dirty="0" smtClean="0"/>
              <a:t>Vághatsz</a:t>
            </a:r>
          </a:p>
          <a:p>
            <a:pPr marL="457200" indent="-457200" algn="l" eaLnBrk="1" hangingPunct="1">
              <a:buFont typeface="Arial" panose="020B0604020202020204" pitchFamily="34" charset="0"/>
              <a:buChar char="«"/>
            </a:pPr>
            <a:r>
              <a:rPr lang="hu-HU" altLang="hu-HU" dirty="0" smtClean="0"/>
              <a:t>Rétegezheted a képedet </a:t>
            </a:r>
          </a:p>
          <a:p>
            <a:pPr marL="457200" indent="-457200" algn="l" eaLnBrk="1" hangingPunct="1">
              <a:buFont typeface="Arial" panose="020B0604020202020204" pitchFamily="34" charset="0"/>
              <a:buChar char="«"/>
            </a:pPr>
            <a:r>
              <a:rPr lang="hu-HU" altLang="hu-HU" dirty="0" smtClean="0"/>
              <a:t>Rács és segédvonalak segítenek munkáidban…</a:t>
            </a:r>
          </a:p>
        </p:txBody>
      </p:sp>
      <p:pic>
        <p:nvPicPr>
          <p:cNvPr id="1229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681" y="1268760"/>
            <a:ext cx="3024336" cy="4234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átum hely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8BE8BC4-F39D-400B-8F76-E6C4E5059D03}" type="datetime1">
              <a:rPr lang="hu-HU" altLang="hu-HU">
                <a:latin typeface="Californian FB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2014.01.10.</a:t>
            </a:fld>
            <a:endParaRPr lang="hu-HU" altLang="hu-HU" dirty="0">
              <a:latin typeface="Californian FB" pitchFamily="18" charset="0"/>
            </a:endParaRPr>
          </a:p>
        </p:txBody>
      </p:sp>
      <p:sp>
        <p:nvSpPr>
          <p:cNvPr id="13315" name="Élőláb hely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 dirty="0" smtClean="0">
                <a:latin typeface="Baskerville Old Face" pitchFamily="18" charset="0"/>
              </a:rPr>
              <a:t>Készítette: </a:t>
            </a:r>
            <a:r>
              <a:rPr lang="hu-HU" altLang="hu-HU" dirty="0" smtClean="0">
                <a:latin typeface="Baskerville Old Face" pitchFamily="18" charset="0"/>
              </a:rPr>
              <a:t>Gáspár Imre</a:t>
            </a:r>
          </a:p>
        </p:txBody>
      </p:sp>
      <p:sp>
        <p:nvSpPr>
          <p:cNvPr id="13316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9174569-35D4-40CD-A49E-388F5FE9CA8B}" type="slidenum">
              <a:rPr lang="hu-HU" altLang="hu-HU" sz="3600" smtClean="0">
                <a:latin typeface="Bauhaus 93" pitchFamily="82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hu-HU" altLang="hu-HU" sz="3600" dirty="0" smtClean="0">
              <a:latin typeface="Bauhaus 93" pitchFamily="82" charset="0"/>
            </a:endParaRP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572000" y="404813"/>
            <a:ext cx="3886200" cy="938212"/>
          </a:xfrm>
        </p:spPr>
        <p:txBody>
          <a:bodyPr/>
          <a:lstStyle/>
          <a:p>
            <a:pPr eaLnBrk="1" hangingPunct="1"/>
            <a:r>
              <a:rPr lang="hu-HU" altLang="hu-HU" dirty="0" smtClean="0"/>
              <a:t>Rétegek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843808" y="1340768"/>
            <a:ext cx="6084168" cy="4752528"/>
          </a:xfrm>
        </p:spPr>
        <p:txBody>
          <a:bodyPr/>
          <a:lstStyle/>
          <a:p>
            <a:pPr algn="l" eaLnBrk="1" hangingPunct="1"/>
            <a:r>
              <a:rPr lang="hu-HU" altLang="hu-HU" dirty="0" smtClean="0"/>
              <a:t>Réteg </a:t>
            </a:r>
            <a:r>
              <a:rPr lang="hu-HU" altLang="hu-HU" dirty="0" smtClean="0"/>
              <a:t>menüsorral:</a:t>
            </a:r>
            <a:endParaRPr lang="hu-HU" altLang="hu-HU" dirty="0" smtClean="0"/>
          </a:p>
          <a:p>
            <a:pPr marL="457200" indent="-457200" algn="l" eaLnBrk="1" hangingPunct="1">
              <a:buFont typeface="Arial" panose="020B0604020202020204" pitchFamily="34" charset="0"/>
              <a:buChar char="«"/>
            </a:pPr>
            <a:r>
              <a:rPr lang="hu-HU" altLang="hu-HU" dirty="0" smtClean="0"/>
              <a:t>Új réteget hozhatsz létre</a:t>
            </a:r>
          </a:p>
          <a:p>
            <a:pPr marL="457200" indent="-457200" algn="l" eaLnBrk="1" hangingPunct="1">
              <a:buFont typeface="Arial" panose="020B0604020202020204" pitchFamily="34" charset="0"/>
              <a:buChar char="«"/>
            </a:pPr>
            <a:r>
              <a:rPr lang="hu-HU" altLang="hu-HU" dirty="0" smtClean="0"/>
              <a:t>Réteget törölhetsz</a:t>
            </a:r>
          </a:p>
          <a:p>
            <a:pPr marL="457200" indent="-457200" algn="l" eaLnBrk="1" hangingPunct="1">
              <a:buFont typeface="Arial" panose="020B0604020202020204" pitchFamily="34" charset="0"/>
              <a:buChar char="«"/>
            </a:pPr>
            <a:r>
              <a:rPr lang="hu-HU" altLang="hu-HU" dirty="0" smtClean="0"/>
              <a:t>Átalakíthatsz</a:t>
            </a:r>
          </a:p>
          <a:p>
            <a:pPr marL="457200" indent="-457200" algn="l" eaLnBrk="1" hangingPunct="1">
              <a:buFont typeface="Arial" panose="020B0604020202020204" pitchFamily="34" charset="0"/>
              <a:buChar char="«"/>
            </a:pPr>
            <a:r>
              <a:rPr lang="hu-HU" altLang="hu-HU" dirty="0" smtClean="0"/>
              <a:t>Réteg kép méretűvé alakítása</a:t>
            </a:r>
          </a:p>
          <a:p>
            <a:pPr marL="457200" indent="-457200" algn="l" eaLnBrk="1" hangingPunct="1">
              <a:buFont typeface="Arial" panose="020B0604020202020204" pitchFamily="34" charset="0"/>
              <a:buChar char="«"/>
            </a:pPr>
            <a:r>
              <a:rPr lang="hu-HU" altLang="hu-HU" dirty="0" smtClean="0"/>
              <a:t>Réteg átméretezése</a:t>
            </a:r>
          </a:p>
          <a:p>
            <a:pPr marL="457200" indent="-457200" algn="l" eaLnBrk="1" hangingPunct="1">
              <a:buFont typeface="Arial" panose="020B0604020202020204" pitchFamily="34" charset="0"/>
              <a:buChar char="«"/>
            </a:pPr>
            <a:r>
              <a:rPr lang="hu-HU" altLang="hu-HU" dirty="0" smtClean="0"/>
              <a:t>Réteg vágása</a:t>
            </a:r>
          </a:p>
        </p:txBody>
      </p:sp>
      <p:pic>
        <p:nvPicPr>
          <p:cNvPr id="1331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16832"/>
            <a:ext cx="2657475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átum hely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FCE2461-BFB3-454E-9E66-66BA1DDB80E6}" type="datetime1">
              <a:rPr lang="hu-HU" altLang="hu-HU">
                <a:latin typeface="Californian FB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2014.01.10.</a:t>
            </a:fld>
            <a:endParaRPr lang="hu-HU" altLang="hu-HU" dirty="0">
              <a:latin typeface="Californian FB" pitchFamily="18" charset="0"/>
            </a:endParaRPr>
          </a:p>
        </p:txBody>
      </p:sp>
      <p:sp>
        <p:nvSpPr>
          <p:cNvPr id="14339" name="Élőláb hely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 dirty="0" smtClean="0">
                <a:latin typeface="Baskerville Old Face" pitchFamily="18" charset="0"/>
              </a:rPr>
              <a:t>Készítette: </a:t>
            </a:r>
            <a:r>
              <a:rPr lang="hu-HU" altLang="hu-HU" dirty="0" smtClean="0">
                <a:latin typeface="Baskerville Old Face" pitchFamily="18" charset="0"/>
              </a:rPr>
              <a:t>Gáspár Imre</a:t>
            </a:r>
          </a:p>
        </p:txBody>
      </p:sp>
      <p:sp>
        <p:nvSpPr>
          <p:cNvPr id="14340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EB58BF6-0396-47AC-A5ED-D2B0F50ABC80}" type="slidenum">
              <a:rPr lang="hu-HU" altLang="hu-HU" sz="3600" smtClean="0">
                <a:latin typeface="Bauhaus 93" pitchFamily="82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hu-HU" altLang="hu-HU" sz="3600" dirty="0" smtClean="0">
              <a:latin typeface="Bauhaus 93" pitchFamily="82" charset="0"/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643438" y="333375"/>
            <a:ext cx="3886200" cy="1011238"/>
          </a:xfrm>
        </p:spPr>
        <p:txBody>
          <a:bodyPr/>
          <a:lstStyle/>
          <a:p>
            <a:pPr eaLnBrk="1" hangingPunct="1"/>
            <a:r>
              <a:rPr lang="hu-HU" altLang="hu-HU" dirty="0" smtClean="0"/>
              <a:t>Színek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411760" y="1124744"/>
            <a:ext cx="6400800" cy="4848944"/>
          </a:xfrm>
        </p:spPr>
        <p:txBody>
          <a:bodyPr/>
          <a:lstStyle/>
          <a:p>
            <a:pPr algn="l" eaLnBrk="1" hangingPunct="1"/>
            <a:r>
              <a:rPr lang="hu-HU" altLang="hu-HU" dirty="0" smtClean="0"/>
              <a:t>A színek </a:t>
            </a:r>
            <a:r>
              <a:rPr lang="hu-HU" altLang="hu-HU" dirty="0" smtClean="0"/>
              <a:t>menüsorral:</a:t>
            </a:r>
            <a:endParaRPr lang="hu-HU" altLang="hu-HU" dirty="0" smtClean="0"/>
          </a:p>
          <a:p>
            <a:pPr marL="457200" indent="-457200" algn="l" eaLnBrk="1" hangingPunct="1">
              <a:buFont typeface="Arial" panose="020B0604020202020204" pitchFamily="34" charset="0"/>
              <a:buChar char="«"/>
            </a:pPr>
            <a:r>
              <a:rPr lang="hu-HU" altLang="hu-HU" dirty="0" smtClean="0"/>
              <a:t>Színegyensúlyozhatsz</a:t>
            </a:r>
          </a:p>
          <a:p>
            <a:pPr marL="457200" indent="-457200" algn="l" eaLnBrk="1" hangingPunct="1">
              <a:buFont typeface="Arial" panose="020B0604020202020204" pitchFamily="34" charset="0"/>
              <a:buChar char="«"/>
            </a:pPr>
            <a:r>
              <a:rPr lang="hu-HU" altLang="hu-HU" dirty="0" smtClean="0"/>
              <a:t>Színezhetsz</a:t>
            </a:r>
          </a:p>
          <a:p>
            <a:pPr marL="457200" indent="-457200" algn="l" eaLnBrk="1" hangingPunct="1">
              <a:buFont typeface="Arial" panose="020B0604020202020204" pitchFamily="34" charset="0"/>
              <a:buChar char="«"/>
            </a:pPr>
            <a:r>
              <a:rPr lang="hu-HU" altLang="hu-HU" dirty="0" smtClean="0"/>
              <a:t>Invertálhatsz</a:t>
            </a:r>
          </a:p>
          <a:p>
            <a:pPr marL="457200" indent="-457200" algn="l" eaLnBrk="1" hangingPunct="1">
              <a:buFont typeface="Arial" panose="020B0604020202020204" pitchFamily="34" charset="0"/>
              <a:buChar char="«"/>
            </a:pPr>
            <a:r>
              <a:rPr lang="hu-HU" altLang="hu-HU" dirty="0" smtClean="0"/>
              <a:t>És még sok más dolog a kép átszínezésére </a:t>
            </a:r>
            <a:r>
              <a:rPr lang="hu-HU" altLang="hu-HU" dirty="0" smtClean="0">
                <a:sym typeface="Wingdings" panose="05000000000000000000" pitchFamily="2" charset="2"/>
              </a:rPr>
              <a:t></a:t>
            </a:r>
            <a:endParaRPr lang="hu-HU" altLang="hu-HU" dirty="0" smtClean="0"/>
          </a:p>
        </p:txBody>
      </p:sp>
      <p:pic>
        <p:nvPicPr>
          <p:cNvPr id="1434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16954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átum hely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A868469-037B-4D2A-BC1F-3E9AA09DB16A}" type="datetime1">
              <a:rPr lang="hu-HU" altLang="hu-HU">
                <a:latin typeface="Californian FB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2014.01.10.</a:t>
            </a:fld>
            <a:endParaRPr lang="hu-HU" altLang="hu-HU" dirty="0">
              <a:latin typeface="Californian FB" pitchFamily="18" charset="0"/>
            </a:endParaRPr>
          </a:p>
        </p:txBody>
      </p:sp>
      <p:sp>
        <p:nvSpPr>
          <p:cNvPr id="15363" name="Élőláb hely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 dirty="0" smtClean="0">
                <a:latin typeface="Baskerville Old Face" pitchFamily="18" charset="0"/>
              </a:rPr>
              <a:t>Készítette: </a:t>
            </a:r>
            <a:r>
              <a:rPr lang="hu-HU" altLang="hu-HU" dirty="0" smtClean="0">
                <a:latin typeface="Baskerville Old Face" pitchFamily="18" charset="0"/>
              </a:rPr>
              <a:t>Gáspár Imre</a:t>
            </a:r>
          </a:p>
        </p:txBody>
      </p:sp>
      <p:sp>
        <p:nvSpPr>
          <p:cNvPr id="15364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2EB6CB1-FCC2-4B45-97D9-02718489DEBC}" type="slidenum">
              <a:rPr lang="hu-HU" altLang="hu-HU" sz="3600" smtClean="0">
                <a:latin typeface="Bauhaus 93" pitchFamily="82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hu-HU" altLang="hu-HU" sz="3600" dirty="0" smtClean="0">
              <a:latin typeface="Bauhaus 93" pitchFamily="82" charset="0"/>
            </a:endParaRPr>
          </a:p>
        </p:txBody>
      </p:sp>
      <p:sp>
        <p:nvSpPr>
          <p:cNvPr id="15365" name="Rectangle 8"/>
          <p:cNvSpPr>
            <a:spLocks noGrp="1" noChangeArrowheads="1"/>
          </p:cNvSpPr>
          <p:nvPr>
            <p:ph type="ctrTitle"/>
          </p:nvPr>
        </p:nvSpPr>
        <p:spPr>
          <a:xfrm>
            <a:off x="4859338" y="333375"/>
            <a:ext cx="3886200" cy="1223963"/>
          </a:xfrm>
        </p:spPr>
        <p:txBody>
          <a:bodyPr/>
          <a:lstStyle/>
          <a:p>
            <a:pPr eaLnBrk="1" hangingPunct="1"/>
            <a:r>
              <a:rPr lang="hu-HU" altLang="hu-HU" dirty="0" smtClean="0"/>
              <a:t>Eszközök</a:t>
            </a:r>
          </a:p>
        </p:txBody>
      </p:sp>
      <p:sp>
        <p:nvSpPr>
          <p:cNvPr id="15366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3131840" y="1412776"/>
            <a:ext cx="5977636" cy="4680520"/>
          </a:xfrm>
        </p:spPr>
        <p:txBody>
          <a:bodyPr/>
          <a:lstStyle/>
          <a:p>
            <a:pPr algn="l" eaLnBrk="1" hangingPunct="1"/>
            <a:r>
              <a:rPr lang="hu-HU" altLang="hu-HU" dirty="0" smtClean="0"/>
              <a:t>Eszközök </a:t>
            </a:r>
            <a:r>
              <a:rPr lang="hu-HU" altLang="hu-HU" dirty="0" smtClean="0"/>
              <a:t>menüpontban:</a:t>
            </a:r>
            <a:endParaRPr lang="hu-HU" altLang="hu-HU" dirty="0" smtClean="0"/>
          </a:p>
          <a:p>
            <a:pPr marL="457200" indent="-457200" algn="l" eaLnBrk="1" hangingPunct="1">
              <a:buFont typeface="Arial" panose="020B0604020202020204" pitchFamily="34" charset="0"/>
              <a:buChar char="«"/>
            </a:pPr>
            <a:r>
              <a:rPr lang="hu-HU" altLang="hu-HU" sz="2800" dirty="0" smtClean="0"/>
              <a:t>Kijelölhetsz</a:t>
            </a:r>
          </a:p>
          <a:p>
            <a:pPr marL="457200" indent="-457200" algn="l" eaLnBrk="1" hangingPunct="1">
              <a:buFont typeface="Arial" panose="020B0604020202020204" pitchFamily="34" charset="0"/>
              <a:buChar char="«"/>
            </a:pPr>
            <a:r>
              <a:rPr lang="hu-HU" altLang="hu-HU" sz="2800" dirty="0" smtClean="0"/>
              <a:t>Festőeszközöket választhatsz ki</a:t>
            </a:r>
          </a:p>
          <a:p>
            <a:pPr marL="457200" indent="-457200" algn="l" eaLnBrk="1" hangingPunct="1">
              <a:buFont typeface="Arial" panose="020B0604020202020204" pitchFamily="34" charset="0"/>
              <a:buChar char="«"/>
            </a:pPr>
            <a:r>
              <a:rPr lang="hu-HU" altLang="hu-HU" sz="2800" dirty="0" smtClean="0"/>
              <a:t>Átalakító eszközöket használhatsz</a:t>
            </a:r>
          </a:p>
          <a:p>
            <a:pPr marL="457200" indent="-457200" algn="l" eaLnBrk="1" hangingPunct="1">
              <a:buFont typeface="Arial" panose="020B0604020202020204" pitchFamily="34" charset="0"/>
              <a:buChar char="«"/>
            </a:pPr>
            <a:r>
              <a:rPr lang="hu-HU" altLang="hu-HU" sz="2800" dirty="0" smtClean="0"/>
              <a:t>Színeszközöket használhatsz</a:t>
            </a:r>
          </a:p>
          <a:p>
            <a:pPr marL="457200" indent="-457200" algn="l" eaLnBrk="1" hangingPunct="1">
              <a:buFont typeface="Arial" panose="020B0604020202020204" pitchFamily="34" charset="0"/>
              <a:buChar char="«"/>
            </a:pPr>
            <a:r>
              <a:rPr lang="hu-HU" altLang="hu-HU" sz="2800" dirty="0" smtClean="0"/>
              <a:t>Szöveget formázhatsz</a:t>
            </a:r>
          </a:p>
          <a:p>
            <a:pPr marL="457200" indent="-457200" algn="l" eaLnBrk="1" hangingPunct="1">
              <a:buFont typeface="Arial" panose="020B0604020202020204" pitchFamily="34" charset="0"/>
              <a:buChar char="«"/>
            </a:pPr>
            <a:r>
              <a:rPr lang="hu-HU" altLang="hu-HU" sz="2800" dirty="0" smtClean="0"/>
              <a:t>Szín pipetta</a:t>
            </a:r>
          </a:p>
          <a:p>
            <a:pPr marL="457200" indent="-457200" algn="l" eaLnBrk="1" hangingPunct="1">
              <a:buFont typeface="Arial" panose="020B0604020202020204" pitchFamily="34" charset="0"/>
              <a:buChar char="«"/>
            </a:pPr>
            <a:r>
              <a:rPr lang="hu-HU" altLang="hu-HU" sz="2800" dirty="0" smtClean="0"/>
              <a:t>Nagyíthatsz</a:t>
            </a:r>
          </a:p>
          <a:p>
            <a:pPr marL="457200" indent="-457200" algn="l" eaLnBrk="1" hangingPunct="1">
              <a:buFont typeface="Arial" panose="020B0604020202020204" pitchFamily="34" charset="0"/>
              <a:buChar char="«"/>
            </a:pPr>
            <a:endParaRPr lang="hu-HU" altLang="hu-HU" dirty="0" smtClean="0"/>
          </a:p>
          <a:p>
            <a:pPr marL="457200" indent="-457200" algn="l" eaLnBrk="1" hangingPunct="1">
              <a:buFont typeface="Arial" panose="020B0604020202020204" pitchFamily="34" charset="0"/>
              <a:buChar char="«"/>
            </a:pPr>
            <a:endParaRPr lang="hu-HU" altLang="hu-HU" dirty="0" smtClean="0"/>
          </a:p>
          <a:p>
            <a:pPr algn="l" eaLnBrk="1" hangingPunct="1"/>
            <a:endParaRPr lang="hu-HU" altLang="hu-HU" dirty="0" smtClean="0"/>
          </a:p>
        </p:txBody>
      </p:sp>
      <p:pic>
        <p:nvPicPr>
          <p:cNvPr id="1536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2" y="2060848"/>
            <a:ext cx="2880321" cy="3936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átum hely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6605E76-AA67-4181-A222-B120C7FC1624}" type="datetime1">
              <a:rPr lang="hu-HU" altLang="hu-HU">
                <a:latin typeface="Californian FB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2014.01.10.</a:t>
            </a:fld>
            <a:endParaRPr lang="hu-HU" altLang="hu-HU" dirty="0">
              <a:latin typeface="Californian FB" pitchFamily="18" charset="0"/>
            </a:endParaRPr>
          </a:p>
        </p:txBody>
      </p:sp>
      <p:sp>
        <p:nvSpPr>
          <p:cNvPr id="17411" name="Élőláb hely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 dirty="0" smtClean="0">
                <a:latin typeface="Baskerville Old Face" pitchFamily="18" charset="0"/>
              </a:rPr>
              <a:t>Készítette: </a:t>
            </a:r>
            <a:r>
              <a:rPr lang="hu-HU" altLang="hu-HU" dirty="0" smtClean="0">
                <a:latin typeface="Baskerville Old Face" pitchFamily="18" charset="0"/>
              </a:rPr>
              <a:t>Gáspár Imre</a:t>
            </a:r>
          </a:p>
        </p:txBody>
      </p:sp>
      <p:sp>
        <p:nvSpPr>
          <p:cNvPr id="17412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7A4B077-F8C4-4422-AB95-A139CE523320}" type="slidenum">
              <a:rPr lang="hu-HU" altLang="hu-HU" sz="3600" smtClean="0">
                <a:latin typeface="Bauhaus 93" pitchFamily="82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hu-HU" altLang="hu-HU" sz="3600" dirty="0" smtClean="0">
              <a:latin typeface="Bauhaus 93" pitchFamily="82" charset="0"/>
            </a:endParaRPr>
          </a:p>
        </p:txBody>
      </p:sp>
      <p:sp>
        <p:nvSpPr>
          <p:cNvPr id="17413" name="Rectangle 6"/>
          <p:cNvSpPr>
            <a:spLocks noGrp="1" noChangeArrowheads="1"/>
          </p:cNvSpPr>
          <p:nvPr>
            <p:ph type="ctrTitle"/>
          </p:nvPr>
        </p:nvSpPr>
        <p:spPr>
          <a:xfrm>
            <a:off x="4787900" y="476250"/>
            <a:ext cx="3814763" cy="866775"/>
          </a:xfrm>
        </p:spPr>
        <p:txBody>
          <a:bodyPr/>
          <a:lstStyle/>
          <a:p>
            <a:pPr eaLnBrk="1" hangingPunct="1"/>
            <a:r>
              <a:rPr lang="hu-HU" altLang="hu-HU" dirty="0" smtClean="0"/>
              <a:t>Ablakok</a:t>
            </a:r>
          </a:p>
        </p:txBody>
      </p:sp>
      <p:sp>
        <p:nvSpPr>
          <p:cNvPr id="17414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4932040" y="1340768"/>
            <a:ext cx="3960440" cy="4680520"/>
          </a:xfrm>
        </p:spPr>
        <p:txBody>
          <a:bodyPr/>
          <a:lstStyle/>
          <a:p>
            <a:pPr algn="l" eaLnBrk="1" hangingPunct="1"/>
            <a:r>
              <a:rPr lang="hu-HU" altLang="hu-HU" dirty="0" smtClean="0"/>
              <a:t>Az  ablak menübe láthatod milyen munkákat végeztél utoljára</a:t>
            </a:r>
          </a:p>
        </p:txBody>
      </p:sp>
      <p:pic>
        <p:nvPicPr>
          <p:cNvPr id="1741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725" y="912909"/>
            <a:ext cx="4471762" cy="4888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églalap 1"/>
          <p:cNvSpPr/>
          <p:nvPr/>
        </p:nvSpPr>
        <p:spPr>
          <a:xfrm>
            <a:off x="711177" y="6165304"/>
            <a:ext cx="1008112" cy="68111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Lépj vissza</a:t>
            </a:r>
            <a:endParaRPr lang="hu-HU" dirty="0"/>
          </a:p>
        </p:txBody>
      </p:sp>
      <p:sp>
        <p:nvSpPr>
          <p:cNvPr id="3" name="Akciógomb: Elejére 2">
            <a:hlinkClick r:id="rId3" action="ppaction://hlinksldjump" highlightClick="1"/>
          </p:cNvPr>
          <p:cNvSpPr/>
          <p:nvPr/>
        </p:nvSpPr>
        <p:spPr>
          <a:xfrm>
            <a:off x="95725" y="6218091"/>
            <a:ext cx="515835" cy="523277"/>
          </a:xfrm>
          <a:prstGeom prst="actionButtonBeginning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átum hely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5C82DE1-42DF-4FD5-B5AD-52089425650F}" type="datetime1">
              <a:rPr lang="hu-HU" altLang="hu-HU">
                <a:latin typeface="Californian FB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2014.01.10.</a:t>
            </a:fld>
            <a:endParaRPr lang="hu-HU" altLang="hu-HU" dirty="0">
              <a:latin typeface="Californian FB" pitchFamily="18" charset="0"/>
            </a:endParaRPr>
          </a:p>
        </p:txBody>
      </p:sp>
      <p:sp>
        <p:nvSpPr>
          <p:cNvPr id="18435" name="Élőláb hely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dirty="0" smtClean="0">
                <a:latin typeface="Baskerville Old Face" pitchFamily="18" charset="0"/>
              </a:rPr>
              <a:t>Készítette: Gáspár Imre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 b="1" u="sng" dirty="0" smtClean="0">
              <a:solidFill>
                <a:srgbClr val="FF3300"/>
              </a:solidFill>
              <a:latin typeface="Baskerville Old Face" pitchFamily="18" charset="0"/>
            </a:endParaRPr>
          </a:p>
        </p:txBody>
      </p:sp>
      <p:sp>
        <p:nvSpPr>
          <p:cNvPr id="18436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42FDC90-F013-45C0-9F5D-61A7EBFBBDC2}" type="slidenum">
              <a:rPr lang="hu-HU" altLang="hu-HU" sz="3600" smtClean="0">
                <a:latin typeface="Bauhaus 93" pitchFamily="82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hu-HU" altLang="hu-HU" sz="3600" dirty="0" smtClean="0">
              <a:latin typeface="Bauhaus 93" pitchFamily="82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u-HU" altLang="hu-HU" dirty="0" smtClean="0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6435" y="1511763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5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168510" y="1511763"/>
            <a:ext cx="2466975" cy="1847850"/>
          </a:xfrm>
          <a:noFill/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68510" y="3311988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6435" y="3311988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42" name="Text Box 11"/>
          <p:cNvSpPr txBox="1">
            <a:spLocks noChangeArrowheads="1"/>
          </p:cNvSpPr>
          <p:nvPr/>
        </p:nvSpPr>
        <p:spPr bwMode="auto">
          <a:xfrm>
            <a:off x="2411413" y="404813"/>
            <a:ext cx="56165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dirty="0"/>
              <a:t>Így lehet szerkeszteni Gimp- be a </a:t>
            </a:r>
            <a:r>
              <a:rPr lang="hu-HU" altLang="hu-HU" dirty="0" smtClean="0"/>
              <a:t>képeket:</a:t>
            </a:r>
            <a:endParaRPr lang="hu-HU" altLang="hu-HU" dirty="0"/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0" y="2942563"/>
            <a:ext cx="2268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2400" dirty="0"/>
              <a:t>Lehet tükrözni: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68510" y="5242341"/>
            <a:ext cx="4773613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10000">
        <p:dissolve/>
      </p:transition>
    </mc:Choice>
    <mc:Fallback>
      <p:transition spd="slow" advClick="0" advTm="10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átum hely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38E3D82-B556-4A4A-9984-C934A51F24B7}" type="datetime1">
              <a:rPr lang="hu-HU" altLang="hu-HU">
                <a:latin typeface="Californian FB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2014.01.10.</a:t>
            </a:fld>
            <a:endParaRPr lang="hu-HU" altLang="hu-HU" dirty="0">
              <a:latin typeface="Californian FB" pitchFamily="18" charset="0"/>
            </a:endParaRPr>
          </a:p>
        </p:txBody>
      </p:sp>
      <p:sp>
        <p:nvSpPr>
          <p:cNvPr id="19459" name="Élőláb hely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 dirty="0" smtClean="0">
                <a:latin typeface="Baskerville Old Face" pitchFamily="18" charset="0"/>
              </a:rPr>
              <a:t>Készítette: </a:t>
            </a:r>
            <a:r>
              <a:rPr lang="hu-HU" altLang="hu-HU" dirty="0" smtClean="0">
                <a:latin typeface="Baskerville Old Face" pitchFamily="18" charset="0"/>
              </a:rPr>
              <a:t>Gáspár Imre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dirty="0" smtClean="0">
              <a:latin typeface="Baskerville Old Face" pitchFamily="18" charset="0"/>
            </a:endParaRPr>
          </a:p>
        </p:txBody>
      </p:sp>
      <p:sp>
        <p:nvSpPr>
          <p:cNvPr id="19460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5AF7155-57CC-43B5-A44D-EF48113DDAD8}" type="slidenum">
              <a:rPr lang="hu-HU" altLang="hu-HU" sz="3600" smtClean="0">
                <a:latin typeface="Bauhaus 93" pitchFamily="82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hu-HU" altLang="hu-HU" sz="3600" dirty="0" smtClean="0">
              <a:latin typeface="Bauhaus 93" pitchFamily="82" charset="0"/>
            </a:endParaRPr>
          </a:p>
        </p:txBody>
      </p:sp>
      <p:pic>
        <p:nvPicPr>
          <p:cNvPr id="19461" name="Picture 4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8640"/>
            <a:ext cx="233997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2" name="Picture 5"/>
          <p:cNvPicPr>
            <a:picLocks noGrp="1" noChangeArrowheads="1"/>
          </p:cNvPicPr>
          <p:nvPr>
            <p:ph type="body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232025" y="188640"/>
            <a:ext cx="2339975" cy="1800225"/>
          </a:xfrm>
          <a:noFill/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860675"/>
            <a:ext cx="41148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013075"/>
            <a:ext cx="41148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5" name="Picture 9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7262" y="2228141"/>
            <a:ext cx="233997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6" name="Picture 10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6624" y="2228140"/>
            <a:ext cx="233997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8" name="Picture 12"/>
          <p:cNvPicPr preferRelativeResize="0"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7288" y="4293096"/>
            <a:ext cx="2340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9" name="Picture 13"/>
          <p:cNvPicPr preferRelativeResize="0"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6625" y="4293096"/>
            <a:ext cx="2340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143508" y="90408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Lehet színezni :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72008" y="2943586"/>
            <a:ext cx="190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Lehet elmosni :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-12859" y="4869930"/>
            <a:ext cx="2227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Lehet hátteret színezni :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7524328" y="188640"/>
            <a:ext cx="1256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Ikonokkal</a:t>
            </a: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6480" y="2972232"/>
            <a:ext cx="1997520" cy="340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077460"/>
            <a:ext cx="1762771" cy="36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59001" y="4957577"/>
            <a:ext cx="1987327" cy="47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23000">
        <p:dissolve/>
      </p:transition>
    </mc:Choice>
    <mc:Fallback>
      <p:transition spd="slow" advClick="0" advTm="23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6" presetClass="entr" presetSubtype="16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átum hely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20B04FB-0C0D-491B-A97C-3DA92861B452}" type="datetime1">
              <a:rPr lang="hu-HU" altLang="hu-HU">
                <a:latin typeface="Californian FB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2014.01.10.</a:t>
            </a:fld>
            <a:endParaRPr lang="hu-HU" altLang="hu-HU" dirty="0">
              <a:latin typeface="Californian FB" pitchFamily="18" charset="0"/>
            </a:endParaRPr>
          </a:p>
        </p:txBody>
      </p:sp>
      <p:sp>
        <p:nvSpPr>
          <p:cNvPr id="20483" name="Élőláb hely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 dirty="0" smtClean="0">
                <a:latin typeface="Baskerville Old Face" pitchFamily="18" charset="0"/>
              </a:rPr>
              <a:t>Készítette: </a:t>
            </a:r>
            <a:r>
              <a:rPr lang="hu-HU" altLang="hu-HU" dirty="0" smtClean="0">
                <a:latin typeface="Baskerville Old Face" pitchFamily="18" charset="0"/>
              </a:rPr>
              <a:t>Gáspár Imre</a:t>
            </a:r>
          </a:p>
        </p:txBody>
      </p:sp>
      <p:sp>
        <p:nvSpPr>
          <p:cNvPr id="20484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79EC99E-9C02-4F56-82B2-F14BD01F3761}" type="slidenum">
              <a:rPr lang="hu-HU" altLang="hu-HU" sz="3600" smtClean="0">
                <a:latin typeface="Bauhaus 93" pitchFamily="82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hu-HU" altLang="hu-HU" sz="3600" dirty="0" smtClean="0">
              <a:latin typeface="Bauhaus 93" pitchFamily="82" charset="0"/>
            </a:endParaRPr>
          </a:p>
        </p:txBody>
      </p:sp>
      <p:sp>
        <p:nvSpPr>
          <p:cNvPr id="20487" name="AutoShape 9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 dirty="0"/>
          </a:p>
        </p:txBody>
      </p:sp>
      <p:sp>
        <p:nvSpPr>
          <p:cNvPr id="20488" name="AutoShape 11" descr="Z"/>
          <p:cNvSpPr>
            <a:spLocks noChangeAspect="1" noChangeArrowheads="1"/>
          </p:cNvSpPr>
          <p:nvPr/>
        </p:nvSpPr>
        <p:spPr bwMode="auto">
          <a:xfrm>
            <a:off x="6516688" y="3284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 dirty="0"/>
          </a:p>
        </p:txBody>
      </p:sp>
      <p:pic>
        <p:nvPicPr>
          <p:cNvPr id="20490" name="Picture 10"/>
          <p:cNvPicPr preferRelativeResize="0">
            <a:picLocks noGrp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196752"/>
            <a:ext cx="2448000" cy="18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9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4571" y="1196752"/>
            <a:ext cx="2448000" cy="18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91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7711" y="3429000"/>
            <a:ext cx="246856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92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8249" y="2783150"/>
            <a:ext cx="4053533" cy="320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4571" y="264419"/>
            <a:ext cx="5659718" cy="802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7920" y="5302751"/>
            <a:ext cx="2484756" cy="806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0" y="1772816"/>
            <a:ext cx="183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Lehet rajzolni: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-1" y="4221088"/>
            <a:ext cx="2577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Lehet nyújtani a képet :</a:t>
            </a:r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-1" y="0"/>
            <a:ext cx="9144001" cy="62373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82439" y="2304673"/>
            <a:ext cx="3379123" cy="224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94678" y="1226597"/>
            <a:ext cx="511240" cy="893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15000">
        <p:dissolve/>
      </p:transition>
    </mc:Choice>
    <mc:Fallback>
      <p:transition spd="slow" advClick="0" advTm="15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788024" y="404664"/>
            <a:ext cx="4114800" cy="1143000"/>
          </a:xfrm>
        </p:spPr>
        <p:txBody>
          <a:bodyPr/>
          <a:lstStyle/>
          <a:p>
            <a:r>
              <a:rPr lang="hu-HU" dirty="0" smtClean="0"/>
              <a:t>Kérdések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E24EE6-C54A-48F8-BA01-6B42A64270F4}" type="datetime1">
              <a:rPr lang="hu-HU" altLang="hu-HU" smtClean="0"/>
              <a:pPr>
                <a:defRPr/>
              </a:pPr>
              <a:t>2014.01.10.</a:t>
            </a:fld>
            <a:endParaRPr lang="hu-HU" alt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altLang="hu-HU" smtClean="0"/>
              <a:t>Készítette: </a:t>
            </a:r>
            <a:r>
              <a:rPr lang="hu-HU" altLang="hu-HU" sz="3200" smtClean="0"/>
              <a:t>Gáspár Imre</a:t>
            </a:r>
            <a:endParaRPr lang="hu-HU" altLang="hu-HU" sz="320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B2C430-88C2-4962-A8FF-CAADAF9F751F}" type="slidenum">
              <a:rPr lang="hu-HU" altLang="hu-HU" smtClean="0"/>
              <a:pPr>
                <a:defRPr/>
              </a:pPr>
              <a:t>19</a:t>
            </a:fld>
            <a:endParaRPr lang="hu-HU" alt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2411760" y="1988840"/>
            <a:ext cx="4320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6000" b="1" dirty="0" smtClean="0"/>
              <a:t>Mi a GIMP?</a:t>
            </a:r>
            <a:endParaRPr lang="hu-HU" sz="6000" b="1" dirty="0"/>
          </a:p>
        </p:txBody>
      </p:sp>
      <p:sp>
        <p:nvSpPr>
          <p:cNvPr id="9" name="Téglalap 8"/>
          <p:cNvSpPr/>
          <p:nvPr/>
        </p:nvSpPr>
        <p:spPr>
          <a:xfrm>
            <a:off x="1619672" y="3861048"/>
            <a:ext cx="2088000" cy="172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Képszerkesztő</a:t>
            </a:r>
          </a:p>
          <a:p>
            <a:pPr algn="ctr"/>
            <a:r>
              <a:rPr lang="hu-HU" dirty="0" smtClean="0">
                <a:solidFill>
                  <a:schemeClr val="tx1"/>
                </a:solidFill>
              </a:rPr>
              <a:t>program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5508104" y="3861048"/>
            <a:ext cx="2088232" cy="1728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Gáspár </a:t>
            </a:r>
            <a:r>
              <a:rPr lang="hu-HU" dirty="0" err="1" smtClean="0">
                <a:solidFill>
                  <a:schemeClr val="tx1"/>
                </a:solidFill>
              </a:rPr>
              <a:t>Imre.MP</a:t>
            </a:r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6753" y="4145706"/>
            <a:ext cx="1493837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los tábla 11"/>
          <p:cNvSpPr/>
          <p:nvPr/>
        </p:nvSpPr>
        <p:spPr>
          <a:xfrm>
            <a:off x="5760132" y="3931273"/>
            <a:ext cx="1584176" cy="1587550"/>
          </a:xfrm>
          <a:prstGeom prst="noSmoking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656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átum hely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123E92F-60D4-4FE9-B07A-A6732F5E827E}" type="datetime1">
              <a:rPr lang="hu-HU" altLang="hu-HU">
                <a:latin typeface="Californian FB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2014.01.10.</a:t>
            </a:fld>
            <a:endParaRPr lang="hu-HU" altLang="hu-HU" dirty="0">
              <a:latin typeface="Californian FB" pitchFamily="18" charset="0"/>
            </a:endParaRPr>
          </a:p>
        </p:txBody>
      </p:sp>
      <p:sp>
        <p:nvSpPr>
          <p:cNvPr id="3075" name="Élőláb hely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 dirty="0" smtClean="0">
                <a:latin typeface="Baskerville Old Face" pitchFamily="18" charset="0"/>
              </a:rPr>
              <a:t>Készítette: </a:t>
            </a:r>
            <a:r>
              <a:rPr lang="hu-HU" altLang="hu-HU" dirty="0" smtClean="0">
                <a:latin typeface="Baskerville Old Face" pitchFamily="18" charset="0"/>
              </a:rPr>
              <a:t>Gáspár Imre</a:t>
            </a:r>
          </a:p>
        </p:txBody>
      </p:sp>
      <p:sp>
        <p:nvSpPr>
          <p:cNvPr id="3076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1EFA653-FE70-49FA-B65F-A6D56D1F3859}" type="slidenum">
              <a:rPr lang="hu-HU" altLang="hu-HU" sz="3600" smtClean="0">
                <a:latin typeface="Bauhaus 93" pitchFamily="82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hu-HU" altLang="hu-HU" sz="3600" dirty="0" smtClean="0">
              <a:latin typeface="Bauhaus 93" pitchFamily="82" charset="0"/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484438" y="404813"/>
            <a:ext cx="4176712" cy="1470025"/>
          </a:xfrm>
        </p:spPr>
        <p:txBody>
          <a:bodyPr/>
          <a:lstStyle/>
          <a:p>
            <a:pPr eaLnBrk="1" hangingPunct="1"/>
            <a:r>
              <a:rPr lang="hu-HU" altLang="hu-HU" sz="8000" dirty="0" smtClean="0">
                <a:solidFill>
                  <a:srgbClr val="0000FF"/>
                </a:solidFill>
                <a:latin typeface="Engravers MT" pitchFamily="18" charset="0"/>
              </a:rPr>
              <a:t>Gimp</a:t>
            </a:r>
          </a:p>
        </p:txBody>
      </p:sp>
      <p:sp>
        <p:nvSpPr>
          <p:cNvPr id="3078" name="Text Box 9"/>
          <p:cNvSpPr txBox="1">
            <a:spLocks noChangeArrowheads="1"/>
          </p:cNvSpPr>
          <p:nvPr/>
        </p:nvSpPr>
        <p:spPr bwMode="auto">
          <a:xfrm>
            <a:off x="1907704" y="2348880"/>
            <a:ext cx="5472112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2000" b="1" dirty="0"/>
              <a:t>Iskola :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2000" b="1" dirty="0"/>
              <a:t>Horváth István Általános Iskola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2000" b="1" dirty="0"/>
              <a:t>Cím :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2000" b="1" dirty="0"/>
              <a:t>8105 Pétfürdő Berhidai út 54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2000" b="1" dirty="0"/>
              <a:t>Tanár :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2000" b="1" dirty="0"/>
              <a:t>Tóth </a:t>
            </a:r>
            <a:r>
              <a:rPr lang="hu-HU" altLang="hu-HU" sz="2000" b="1" dirty="0" smtClean="0"/>
              <a:t>Ibolya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2000" b="1" dirty="0" smtClean="0"/>
              <a:t>Név: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2000" b="1" dirty="0" smtClean="0"/>
              <a:t>Gáspár Imre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hu-HU" altLang="hu-HU" sz="2000" b="1" dirty="0"/>
          </a:p>
        </p:txBody>
      </p:sp>
      <p:sp>
        <p:nvSpPr>
          <p:cNvPr id="2" name="Téglalap 1"/>
          <p:cNvSpPr/>
          <p:nvPr/>
        </p:nvSpPr>
        <p:spPr>
          <a:xfrm>
            <a:off x="0" y="6092825"/>
            <a:ext cx="9144000" cy="765175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dirty="0"/>
          </a:p>
        </p:txBody>
      </p:sp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59632" y="2060848"/>
            <a:ext cx="6408613" cy="1143000"/>
          </a:xfrm>
        </p:spPr>
        <p:txBody>
          <a:bodyPr/>
          <a:lstStyle/>
          <a:p>
            <a:r>
              <a:rPr lang="hu-HU" dirty="0" smtClean="0"/>
              <a:t>Hány fajta művelet került bemutatásra?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E24EE6-C54A-48F8-BA01-6B42A64270F4}" type="datetime1">
              <a:rPr lang="hu-HU" altLang="hu-HU" smtClean="0"/>
              <a:pPr>
                <a:defRPr/>
              </a:pPr>
              <a:t>2014.01.10.</a:t>
            </a:fld>
            <a:endParaRPr lang="hu-HU" alt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altLang="hu-HU" smtClean="0"/>
              <a:t>Készítette: </a:t>
            </a:r>
            <a:r>
              <a:rPr lang="hu-HU" altLang="hu-HU" sz="3200" smtClean="0"/>
              <a:t>Gáspár Imre</a:t>
            </a:r>
            <a:endParaRPr lang="hu-HU" altLang="hu-HU" sz="320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B2C430-88C2-4962-A8FF-CAADAF9F751F}" type="slidenum">
              <a:rPr lang="hu-HU" altLang="hu-HU" smtClean="0"/>
              <a:pPr>
                <a:defRPr/>
              </a:pPr>
              <a:t>20</a:t>
            </a:fld>
            <a:endParaRPr lang="hu-HU" altLang="hu-HU" dirty="0"/>
          </a:p>
        </p:txBody>
      </p:sp>
      <p:sp>
        <p:nvSpPr>
          <p:cNvPr id="7" name="Téglalap 6"/>
          <p:cNvSpPr/>
          <p:nvPr/>
        </p:nvSpPr>
        <p:spPr>
          <a:xfrm>
            <a:off x="1002171" y="3573016"/>
            <a:ext cx="2088072" cy="18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8" name="Téglalap 7"/>
          <p:cNvSpPr/>
          <p:nvPr/>
        </p:nvSpPr>
        <p:spPr>
          <a:xfrm>
            <a:off x="5220072" y="3613140"/>
            <a:ext cx="2232248" cy="18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6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9277" y="3933802"/>
            <a:ext cx="1493837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4044" y="3680953"/>
            <a:ext cx="1584325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2352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6028860" y="1916832"/>
            <a:ext cx="2448272" cy="22394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Sárga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772276" y="1942230"/>
            <a:ext cx="2448272" cy="22394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Zöld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40333" y="548680"/>
            <a:ext cx="6588125" cy="1143000"/>
          </a:xfrm>
        </p:spPr>
        <p:txBody>
          <a:bodyPr/>
          <a:lstStyle/>
          <a:p>
            <a:r>
              <a:rPr lang="hu-HU" dirty="0" smtClean="0"/>
              <a:t>Milyen színűre lett festve a macska szeme?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E24EE6-C54A-48F8-BA01-6B42A64270F4}" type="datetime1">
              <a:rPr lang="hu-HU" altLang="hu-HU" smtClean="0"/>
              <a:pPr>
                <a:defRPr/>
              </a:pPr>
              <a:t>2014.01.10.</a:t>
            </a:fld>
            <a:endParaRPr lang="hu-HU" alt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altLang="hu-HU" smtClean="0"/>
              <a:t>Készítette: </a:t>
            </a:r>
            <a:r>
              <a:rPr lang="hu-HU" altLang="hu-HU" sz="3200" smtClean="0"/>
              <a:t>Gáspár Imre</a:t>
            </a:r>
            <a:endParaRPr lang="hu-HU" altLang="hu-HU" sz="320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B2C430-88C2-4962-A8FF-CAADAF9F751F}" type="slidenum">
              <a:rPr lang="hu-HU" altLang="hu-HU" smtClean="0"/>
              <a:pPr>
                <a:defRPr/>
              </a:pPr>
              <a:t>21</a:t>
            </a:fld>
            <a:endParaRPr lang="hu-HU" altLang="hu-HU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0833" y="2269768"/>
            <a:ext cx="1584325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4249" y="2244370"/>
            <a:ext cx="1584325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zövegdoboz 8"/>
          <p:cNvSpPr txBox="1"/>
          <p:nvPr/>
        </p:nvSpPr>
        <p:spPr>
          <a:xfrm>
            <a:off x="2123728" y="4365104"/>
            <a:ext cx="52565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/>
              <a:t>A</a:t>
            </a:r>
            <a:r>
              <a:rPr lang="hu-HU" sz="2800" dirty="0" smtClean="0"/>
              <a:t> kutya se emlékszik már rá!!! </a:t>
            </a:r>
            <a:r>
              <a:rPr lang="hu-HU" sz="2800" dirty="0" smtClean="0">
                <a:sym typeface="Wingdings" panose="05000000000000000000" pitchFamily="2" charset="2"/>
              </a:rPr>
              <a:t></a:t>
            </a:r>
          </a:p>
          <a:p>
            <a:pPr algn="ctr"/>
            <a:r>
              <a:rPr lang="hu-HU" sz="2800" dirty="0" smtClean="0">
                <a:sym typeface="Wingdings" panose="05000000000000000000" pitchFamily="2" charset="2"/>
              </a:rPr>
              <a:t>További jó próbálkozást a programmal..</a:t>
            </a:r>
            <a:endParaRPr lang="hu-HU" sz="2800" dirty="0"/>
          </a:p>
        </p:txBody>
      </p:sp>
      <p:sp>
        <p:nvSpPr>
          <p:cNvPr id="10" name="Téglalap 9"/>
          <p:cNvSpPr/>
          <p:nvPr/>
        </p:nvSpPr>
        <p:spPr>
          <a:xfrm>
            <a:off x="0" y="116632"/>
            <a:ext cx="9144000" cy="606435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/>
          </a:p>
        </p:txBody>
      </p:sp>
      <p:sp>
        <p:nvSpPr>
          <p:cNvPr id="11" name="Szövegdoboz 10"/>
          <p:cNvSpPr txBox="1"/>
          <p:nvPr/>
        </p:nvSpPr>
        <p:spPr>
          <a:xfrm>
            <a:off x="2788574" y="1556792"/>
            <a:ext cx="4591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12" name="Téglalap 11"/>
          <p:cNvSpPr/>
          <p:nvPr/>
        </p:nvSpPr>
        <p:spPr>
          <a:xfrm>
            <a:off x="3236726" y="1741458"/>
            <a:ext cx="26468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Vége..?</a:t>
            </a:r>
            <a:endParaRPr lang="hu-H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01218" y="3881959"/>
            <a:ext cx="2341563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églalap 12"/>
          <p:cNvSpPr/>
          <p:nvPr/>
        </p:nvSpPr>
        <p:spPr>
          <a:xfrm>
            <a:off x="0" y="6180986"/>
            <a:ext cx="6660232" cy="6770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/>
          </a:p>
        </p:txBody>
      </p:sp>
      <p:sp>
        <p:nvSpPr>
          <p:cNvPr id="14" name="Téglalap 13"/>
          <p:cNvSpPr/>
          <p:nvPr/>
        </p:nvSpPr>
        <p:spPr>
          <a:xfrm>
            <a:off x="8045158" y="6180986"/>
            <a:ext cx="1098842" cy="6770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85889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716016" y="332656"/>
            <a:ext cx="4114800" cy="1143000"/>
          </a:xfrm>
        </p:spPr>
        <p:txBody>
          <a:bodyPr/>
          <a:lstStyle/>
          <a:p>
            <a:r>
              <a:rPr lang="hu-HU" dirty="0" smtClean="0"/>
              <a:t>Források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E24EE6-C54A-48F8-BA01-6B42A64270F4}" type="datetime1">
              <a:rPr lang="hu-HU" altLang="hu-HU" smtClean="0"/>
              <a:pPr>
                <a:defRPr/>
              </a:pPr>
              <a:t>2014.01.10.</a:t>
            </a:fld>
            <a:endParaRPr lang="hu-HU" alt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altLang="hu-HU" smtClean="0"/>
              <a:t>Készítette: </a:t>
            </a:r>
            <a:r>
              <a:rPr lang="hu-HU" altLang="hu-HU" sz="3200" smtClean="0"/>
              <a:t>Gáspár Imre</a:t>
            </a:r>
            <a:endParaRPr lang="hu-HU" altLang="hu-HU" sz="320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B2C430-88C2-4962-A8FF-CAADAF9F751F}" type="slidenum">
              <a:rPr lang="hu-HU" altLang="hu-HU" smtClean="0"/>
              <a:pPr>
                <a:defRPr/>
              </a:pPr>
              <a:t>22</a:t>
            </a:fld>
            <a:endParaRPr lang="hu-HU" alt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1187624" y="3068960"/>
            <a:ext cx="684076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«"/>
            </a:pPr>
            <a:r>
              <a:rPr lang="hu-HU" sz="4000" dirty="0" smtClean="0">
                <a:solidFill>
                  <a:srgbClr val="FF0000"/>
                </a:solidFill>
                <a:hlinkClick r:id="rId2"/>
              </a:rPr>
              <a:t>https</a:t>
            </a:r>
            <a:r>
              <a:rPr lang="hu-HU" sz="4000" dirty="0" smtClean="0">
                <a:solidFill>
                  <a:srgbClr val="FF0000"/>
                </a:solidFill>
                <a:hlinkClick r:id="rId2"/>
              </a:rPr>
              <a:t>://</a:t>
            </a:r>
            <a:r>
              <a:rPr lang="hu-HU" sz="4000" dirty="0" smtClean="0">
                <a:solidFill>
                  <a:srgbClr val="FF0000"/>
                </a:solidFill>
                <a:hlinkClick r:id="rId2"/>
              </a:rPr>
              <a:t>www.google.hu/imghp?hl=hu&amp;tab=wi&amp;ei=R5LPUqa0BoSytAayhIGACQ&amp;ved=0CAQQqi4oAg</a:t>
            </a:r>
            <a:endParaRPr lang="hu-HU" sz="4000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«"/>
            </a:pP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átum hely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7A8EE82-41C6-4DC6-94B0-5662202659E0}" type="datetime1">
              <a:rPr lang="hu-HU" altLang="hu-HU">
                <a:latin typeface="Californian FB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2014.01.10.</a:t>
            </a:fld>
            <a:endParaRPr lang="hu-HU" altLang="hu-HU" dirty="0">
              <a:latin typeface="Californian FB" pitchFamily="18" charset="0"/>
            </a:endParaRPr>
          </a:p>
        </p:txBody>
      </p:sp>
      <p:sp>
        <p:nvSpPr>
          <p:cNvPr id="4099" name="Élőláb hely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 dirty="0" smtClean="0">
                <a:latin typeface="Baskerville Old Face" pitchFamily="18" charset="0"/>
              </a:rPr>
              <a:t>Készítette: </a:t>
            </a:r>
            <a:r>
              <a:rPr lang="hu-HU" altLang="hu-HU" dirty="0" smtClean="0">
                <a:latin typeface="Baskerville Old Face" pitchFamily="18" charset="0"/>
              </a:rPr>
              <a:t>Gáspár Imre</a:t>
            </a:r>
          </a:p>
        </p:txBody>
      </p:sp>
      <p:sp>
        <p:nvSpPr>
          <p:cNvPr id="4100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68E3939-2256-4305-BFE6-06BBFF1296DD}" type="slidenum">
              <a:rPr lang="hu-HU" altLang="hu-HU" sz="3600" smtClean="0">
                <a:latin typeface="Bauhaus 93" pitchFamily="82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hu-HU" altLang="hu-HU" sz="3600" dirty="0" smtClean="0">
              <a:latin typeface="Bauhaus 93" pitchFamily="82" charset="0"/>
            </a:endParaRPr>
          </a:p>
        </p:txBody>
      </p:sp>
      <p:sp>
        <p:nvSpPr>
          <p:cNvPr id="4101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59113" y="0"/>
            <a:ext cx="5540375" cy="1052513"/>
          </a:xfrm>
        </p:spPr>
        <p:txBody>
          <a:bodyPr/>
          <a:lstStyle/>
          <a:p>
            <a:pPr eaLnBrk="1" hangingPunct="1"/>
            <a:r>
              <a:rPr lang="hu-HU" altLang="hu-HU" dirty="0" smtClean="0"/>
              <a:t>Fontos tudnivalók!!!</a:t>
            </a:r>
          </a:p>
        </p:txBody>
      </p:sp>
      <p:cxnSp>
        <p:nvCxnSpPr>
          <p:cNvPr id="8" name="Szögletes összekötő 7"/>
          <p:cNvCxnSpPr/>
          <p:nvPr/>
        </p:nvCxnSpPr>
        <p:spPr>
          <a:xfrm rot="5400000">
            <a:off x="-811212" y="3482975"/>
            <a:ext cx="3889375" cy="1476375"/>
          </a:xfrm>
          <a:prstGeom prst="bentConnector3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3" name="Szövegdoboz 1"/>
          <p:cNvSpPr txBox="1">
            <a:spLocks noChangeArrowheads="1"/>
          </p:cNvSpPr>
          <p:nvPr/>
        </p:nvSpPr>
        <p:spPr bwMode="auto">
          <a:xfrm>
            <a:off x="1476375" y="1906588"/>
            <a:ext cx="7921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dirty="0">
                <a:solidFill>
                  <a:srgbClr val="FF0000"/>
                </a:solidFill>
              </a:rPr>
              <a:t>Előző</a:t>
            </a:r>
          </a:p>
        </p:txBody>
      </p:sp>
      <p:cxnSp>
        <p:nvCxnSpPr>
          <p:cNvPr id="6" name="Szögletes összekötő 5"/>
          <p:cNvCxnSpPr>
            <a:stCxn id="4105" idx="2"/>
          </p:cNvCxnSpPr>
          <p:nvPr/>
        </p:nvCxnSpPr>
        <p:spPr>
          <a:xfrm rot="16200000" flipH="1">
            <a:off x="-1046956" y="3993357"/>
            <a:ext cx="3849687" cy="495300"/>
          </a:xfrm>
          <a:prstGeom prst="bentConnector3">
            <a:avLst>
              <a:gd name="adj1" fmla="val 42853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05" name="Szövegdoboz 12"/>
          <p:cNvSpPr txBox="1">
            <a:spLocks noChangeArrowheads="1"/>
          </p:cNvSpPr>
          <p:nvPr/>
        </p:nvSpPr>
        <p:spPr bwMode="auto">
          <a:xfrm>
            <a:off x="0" y="1946275"/>
            <a:ext cx="1260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dirty="0">
                <a:solidFill>
                  <a:srgbClr val="FF0000"/>
                </a:solidFill>
              </a:rPr>
              <a:t>Következő</a:t>
            </a:r>
          </a:p>
        </p:txBody>
      </p:sp>
      <p:cxnSp>
        <p:nvCxnSpPr>
          <p:cNvPr id="22" name="Egyenes összekötő nyíllal 21"/>
          <p:cNvCxnSpPr/>
          <p:nvPr/>
        </p:nvCxnSpPr>
        <p:spPr>
          <a:xfrm>
            <a:off x="4068763" y="2316163"/>
            <a:ext cx="0" cy="392112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7" name="Szövegdoboz 27"/>
          <p:cNvSpPr txBox="1">
            <a:spLocks noChangeArrowheads="1"/>
          </p:cNvSpPr>
          <p:nvPr/>
        </p:nvSpPr>
        <p:spPr bwMode="auto">
          <a:xfrm>
            <a:off x="3635375" y="1946275"/>
            <a:ext cx="865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dirty="0"/>
              <a:t>Élőláb</a:t>
            </a:r>
          </a:p>
        </p:txBody>
      </p:sp>
      <p:cxnSp>
        <p:nvCxnSpPr>
          <p:cNvPr id="30" name="Egyenes összekötő nyíllal 29"/>
          <p:cNvCxnSpPr/>
          <p:nvPr/>
        </p:nvCxnSpPr>
        <p:spPr>
          <a:xfrm flipH="1" flipV="1">
            <a:off x="1133475" y="476250"/>
            <a:ext cx="4302621" cy="108054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Egyenes összekötő nyíllal 4102"/>
          <p:cNvCxnSpPr/>
          <p:nvPr/>
        </p:nvCxnSpPr>
        <p:spPr>
          <a:xfrm>
            <a:off x="7308850" y="3573463"/>
            <a:ext cx="0" cy="259238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Egyenes összekötő nyíllal 4104"/>
          <p:cNvCxnSpPr/>
          <p:nvPr/>
        </p:nvCxnSpPr>
        <p:spPr>
          <a:xfrm>
            <a:off x="8675688" y="4508500"/>
            <a:ext cx="217487" cy="17287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1" name="Szövegdoboz 4105"/>
          <p:cNvSpPr txBox="1">
            <a:spLocks noChangeArrowheads="1"/>
          </p:cNvSpPr>
          <p:nvPr/>
        </p:nvSpPr>
        <p:spPr bwMode="auto">
          <a:xfrm>
            <a:off x="5436096" y="1453981"/>
            <a:ext cx="9350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dirty="0"/>
              <a:t>Dátum</a:t>
            </a:r>
          </a:p>
        </p:txBody>
      </p:sp>
      <p:sp>
        <p:nvSpPr>
          <p:cNvPr id="4112" name="Szövegdoboz 4107"/>
          <p:cNvSpPr txBox="1">
            <a:spLocks noChangeArrowheads="1"/>
          </p:cNvSpPr>
          <p:nvPr/>
        </p:nvSpPr>
        <p:spPr bwMode="auto">
          <a:xfrm>
            <a:off x="6642100" y="3190875"/>
            <a:ext cx="10810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dirty="0"/>
              <a:t>Leállítás</a:t>
            </a:r>
          </a:p>
        </p:txBody>
      </p:sp>
      <p:pic>
        <p:nvPicPr>
          <p:cNvPr id="4113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7625" y="3213100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-144524" y="807432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FF0000"/>
                </a:solidFill>
              </a:rPr>
              <a:t>Innentől kérlek ezeket használd!!!</a:t>
            </a:r>
            <a:endParaRPr lang="hu-HU" dirty="0">
              <a:solidFill>
                <a:srgbClr val="FF0000"/>
              </a:solidFill>
            </a:endParaRPr>
          </a:p>
        </p:txBody>
      </p:sp>
      <p:cxnSp>
        <p:nvCxnSpPr>
          <p:cNvPr id="9" name="Egyenes összekötő nyíllal 8"/>
          <p:cNvCxnSpPr>
            <a:endCxn id="4105" idx="0"/>
          </p:cNvCxnSpPr>
          <p:nvPr/>
        </p:nvCxnSpPr>
        <p:spPr>
          <a:xfrm flipH="1">
            <a:off x="630238" y="1340768"/>
            <a:ext cx="413371" cy="605507"/>
          </a:xfrm>
          <a:prstGeom prst="straightConnector1">
            <a:avLst/>
          </a:prstGeom>
          <a:ln w="2540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/>
          <p:cNvCxnSpPr/>
          <p:nvPr/>
        </p:nvCxnSpPr>
        <p:spPr>
          <a:xfrm>
            <a:off x="1043608" y="1340768"/>
            <a:ext cx="576064" cy="565820"/>
          </a:xfrm>
          <a:prstGeom prst="straightConnector1">
            <a:avLst/>
          </a:prstGeom>
          <a:ln w="2540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zövegdoboz 4"/>
          <p:cNvSpPr txBox="1"/>
          <p:nvPr/>
        </p:nvSpPr>
        <p:spPr>
          <a:xfrm>
            <a:off x="8072215" y="4139168"/>
            <a:ext cx="1206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Dia szám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átum hely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F0F9E92-FC8F-45FD-B1AA-BBC04121E02B}" type="datetime1">
              <a:rPr lang="hu-HU" altLang="hu-HU">
                <a:latin typeface="Californian FB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2014.01.10.</a:t>
            </a:fld>
            <a:endParaRPr lang="hu-HU" altLang="hu-HU" dirty="0">
              <a:latin typeface="Californian FB" pitchFamily="18" charset="0"/>
            </a:endParaRPr>
          </a:p>
        </p:txBody>
      </p:sp>
      <p:sp>
        <p:nvSpPr>
          <p:cNvPr id="5123" name="Élőláb hely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 dirty="0" smtClean="0">
                <a:latin typeface="Baskerville Old Face" pitchFamily="18" charset="0"/>
              </a:rPr>
              <a:t>Készítette: </a:t>
            </a:r>
            <a:r>
              <a:rPr lang="hu-HU" altLang="hu-HU" dirty="0" smtClean="0">
                <a:latin typeface="Baskerville Old Face" pitchFamily="18" charset="0"/>
              </a:rPr>
              <a:t>Gáspár Imre</a:t>
            </a:r>
          </a:p>
        </p:txBody>
      </p:sp>
      <p:sp>
        <p:nvSpPr>
          <p:cNvPr id="5124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3BE0500-AD35-4A1D-94BD-CA585DE44AED}" type="slidenum">
              <a:rPr lang="hu-HU" altLang="hu-HU" sz="3600" smtClean="0">
                <a:latin typeface="Bauhaus 93" pitchFamily="82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hu-HU" altLang="hu-HU" sz="3600" dirty="0" smtClean="0">
              <a:latin typeface="Bauhaus 93" pitchFamily="82" charset="0"/>
            </a:endParaRPr>
          </a:p>
        </p:txBody>
      </p:sp>
      <p:sp>
        <p:nvSpPr>
          <p:cNvPr id="5126" name="Rectangle 17"/>
          <p:cNvSpPr>
            <a:spLocks noChangeArrowheads="1"/>
          </p:cNvSpPr>
          <p:nvPr/>
        </p:nvSpPr>
        <p:spPr bwMode="auto">
          <a:xfrm>
            <a:off x="2339975" y="2924175"/>
            <a:ext cx="4465638" cy="360363"/>
          </a:xfrm>
          <a:prstGeom prst="rect">
            <a:avLst/>
          </a:prstGeom>
          <a:noFill/>
          <a:ln w="25400">
            <a:solidFill>
              <a:srgbClr val="77777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 dirty="0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339975" y="2924175"/>
            <a:ext cx="446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800" dirty="0"/>
              <a:t>Gimp eszköztár</a:t>
            </a:r>
          </a:p>
        </p:txBody>
      </p:sp>
      <p:sp>
        <p:nvSpPr>
          <p:cNvPr id="5128" name="AutoShape 6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 dirty="0"/>
          </a:p>
        </p:txBody>
      </p:sp>
      <p:sp>
        <p:nvSpPr>
          <p:cNvPr id="5129" name="AutoShape 8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 dirty="0"/>
          </a:p>
        </p:txBody>
      </p:sp>
      <p:pic>
        <p:nvPicPr>
          <p:cNvPr id="5130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488" y="2852738"/>
            <a:ext cx="485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2" name="WordArt 13"/>
          <p:cNvSpPr>
            <a:spLocks noChangeArrowheads="1" noChangeShapeType="1" noTextEdit="1"/>
          </p:cNvSpPr>
          <p:nvPr/>
        </p:nvSpPr>
        <p:spPr bwMode="auto">
          <a:xfrm>
            <a:off x="1187450" y="2924175"/>
            <a:ext cx="1000125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u-HU" sz="20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Keresés :</a:t>
            </a:r>
          </a:p>
        </p:txBody>
      </p:sp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2353790" y="2909887"/>
            <a:ext cx="446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800" dirty="0" smtClean="0"/>
              <a:t>Menüsor</a:t>
            </a:r>
            <a:endParaRPr lang="hu-HU" altLang="hu-HU" sz="1800" dirty="0"/>
          </a:p>
        </p:txBody>
      </p:sp>
      <p:sp>
        <p:nvSpPr>
          <p:cNvPr id="3092" name="Line 20"/>
          <p:cNvSpPr>
            <a:spLocks noChangeShapeType="1"/>
          </p:cNvSpPr>
          <p:nvPr/>
        </p:nvSpPr>
        <p:spPr bwMode="auto">
          <a:xfrm>
            <a:off x="1403350" y="4076700"/>
            <a:ext cx="9366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 dirty="0"/>
          </a:p>
        </p:txBody>
      </p:sp>
      <p:sp>
        <p:nvSpPr>
          <p:cNvPr id="3093" name="Text Box 21"/>
          <p:cNvSpPr txBox="1">
            <a:spLocks noChangeArrowheads="1"/>
          </p:cNvSpPr>
          <p:nvPr/>
        </p:nvSpPr>
        <p:spPr bwMode="auto">
          <a:xfrm>
            <a:off x="0" y="3860800"/>
            <a:ext cx="1403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2000" dirty="0">
                <a:latin typeface="Times New Roman" pitchFamily="18" charset="0"/>
              </a:rPr>
              <a:t>Kattints rá</a:t>
            </a:r>
          </a:p>
        </p:txBody>
      </p:sp>
      <p:sp>
        <p:nvSpPr>
          <p:cNvPr id="5136" name="AutoShape 23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 dirty="0"/>
          </a:p>
        </p:txBody>
      </p:sp>
      <p:sp>
        <p:nvSpPr>
          <p:cNvPr id="5137" name="AutoShape 25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 dirty="0"/>
          </a:p>
        </p:txBody>
      </p:sp>
      <p:pic>
        <p:nvPicPr>
          <p:cNvPr id="5139" name="Picture 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052513"/>
            <a:ext cx="11334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kciógomb: Egyéni 1">
            <a:hlinkClick r:id="" action="ppaction://hlinkshowjump?jump=nextslide" highlightClick="1"/>
          </p:cNvPr>
          <p:cNvSpPr/>
          <p:nvPr/>
        </p:nvSpPr>
        <p:spPr>
          <a:xfrm>
            <a:off x="2529967" y="3503218"/>
            <a:ext cx="1042416" cy="104241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" name="Akciógomb: Egyéni 2">
            <a:hlinkClick r:id="rId4" action="ppaction://hlinksldjump" highlightClick="1"/>
          </p:cNvPr>
          <p:cNvSpPr/>
          <p:nvPr/>
        </p:nvSpPr>
        <p:spPr>
          <a:xfrm>
            <a:off x="2529967" y="3503952"/>
            <a:ext cx="1042416" cy="104241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6" name="Akciógomb: Egyéni 5">
            <a:hlinkClick r:id="rId5" action="ppaction://hlinksldjump" highlightClick="1"/>
          </p:cNvPr>
          <p:cNvSpPr/>
          <p:nvPr/>
        </p:nvSpPr>
        <p:spPr>
          <a:xfrm>
            <a:off x="2529966" y="3503952"/>
            <a:ext cx="1042416" cy="104241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3100" name="Picture 2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artisticWatercolorSpong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38966" y="3776292"/>
            <a:ext cx="424417" cy="56589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2344902" y="2917825"/>
            <a:ext cx="2232819" cy="366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Kép</a:t>
            </a:r>
            <a:endParaRPr lang="hu-HU" dirty="0"/>
          </a:p>
        </p:txBody>
      </p:sp>
      <p:sp>
        <p:nvSpPr>
          <p:cNvPr id="7" name="Téglalap 6"/>
          <p:cNvSpPr/>
          <p:nvPr/>
        </p:nvSpPr>
        <p:spPr>
          <a:xfrm>
            <a:off x="3592271" y="1167110"/>
            <a:ext cx="26564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doni MT Black" panose="02070A03080606020203" pitchFamily="18" charset="0"/>
              </a:rPr>
              <a:t>Gimp</a:t>
            </a:r>
            <a:endParaRPr lang="hu-H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Bodoni MT Black" panose="02070A03080606020203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3790" y="897744"/>
            <a:ext cx="1462062" cy="14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10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8" dur="10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500"/>
                            </p:stCondLst>
                            <p:childTnLst>
                              <p:par>
                                <p:cTn id="3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build="allAtOnce"/>
      <p:bldP spid="3076" grpId="1" build="allAtOnce" rev="1"/>
      <p:bldP spid="3090" grpId="0"/>
      <p:bldP spid="3090" grpId="1"/>
      <p:bldP spid="3092" grpId="0" animBg="1"/>
      <p:bldP spid="3093" grpId="0"/>
      <p:bldP spid="2" grpId="0" animBg="1"/>
      <p:bldP spid="3" grpId="0" animBg="1"/>
      <p:bldP spid="6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átum hely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9F49BC5-6690-43C6-87F9-774A8DF8D786}" type="datetime1">
              <a:rPr lang="hu-HU" altLang="hu-HU">
                <a:latin typeface="Californian FB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2014.01.10.</a:t>
            </a:fld>
            <a:endParaRPr lang="hu-HU" altLang="hu-HU" dirty="0">
              <a:latin typeface="Californian FB" pitchFamily="18" charset="0"/>
            </a:endParaRPr>
          </a:p>
        </p:txBody>
      </p:sp>
      <p:sp>
        <p:nvSpPr>
          <p:cNvPr id="6147" name="Élőláb hely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 dirty="0" smtClean="0">
                <a:latin typeface="Baskerville Old Face" pitchFamily="18" charset="0"/>
              </a:rPr>
              <a:t>Készítette: </a:t>
            </a:r>
            <a:r>
              <a:rPr lang="hu-HU" altLang="hu-HU" dirty="0" smtClean="0">
                <a:latin typeface="Baskerville Old Face" pitchFamily="18" charset="0"/>
              </a:rPr>
              <a:t>Gáspár Imre</a:t>
            </a:r>
          </a:p>
        </p:txBody>
      </p:sp>
      <p:sp>
        <p:nvSpPr>
          <p:cNvPr id="6148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DCAADEC-0A1D-4594-9A40-C313FEF05824}" type="slidenum">
              <a:rPr lang="hu-HU" altLang="hu-HU" sz="3600" smtClean="0">
                <a:latin typeface="Bauhaus 93" pitchFamily="82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hu-HU" altLang="hu-HU" sz="3600" dirty="0" smtClean="0">
              <a:latin typeface="Bauhaus 93" pitchFamily="82" charset="0"/>
            </a:endParaRPr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u-HU" altLang="hu-HU" dirty="0" smtClean="0"/>
          </a:p>
        </p:txBody>
      </p:sp>
      <p:pic>
        <p:nvPicPr>
          <p:cNvPr id="6150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50825" y="908050"/>
            <a:ext cx="1516063" cy="5157788"/>
          </a:xfrm>
          <a:noFill/>
        </p:spPr>
      </p:pic>
      <p:pic>
        <p:nvPicPr>
          <p:cNvPr id="6151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91375" y="1052513"/>
            <a:ext cx="1952625" cy="494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2" name="Text Box 7"/>
          <p:cNvSpPr txBox="1">
            <a:spLocks noChangeArrowheads="1"/>
          </p:cNvSpPr>
          <p:nvPr/>
        </p:nvSpPr>
        <p:spPr bwMode="auto">
          <a:xfrm>
            <a:off x="2484438" y="1773238"/>
            <a:ext cx="3744912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2400" b="1" dirty="0">
                <a:latin typeface="Engravers MT" pitchFamily="18" charset="0"/>
              </a:rPr>
              <a:t>Eszköztár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2400" b="1" dirty="0">
                <a:latin typeface="Engravers MT" pitchFamily="18" charset="0"/>
                <a:sym typeface="Wingdings" pitchFamily="2" charset="2"/>
              </a:rPr>
              <a:t>-------  </a:t>
            </a:r>
            <a:endParaRPr lang="hu-HU" altLang="hu-HU" sz="2400" b="1" dirty="0">
              <a:latin typeface="Engravers MT" pitchFamily="18" charset="0"/>
            </a:endParaRPr>
          </a:p>
        </p:txBody>
      </p:sp>
      <p:sp>
        <p:nvSpPr>
          <p:cNvPr id="6153" name="Text Box 8"/>
          <p:cNvSpPr txBox="1">
            <a:spLocks noChangeArrowheads="1"/>
          </p:cNvSpPr>
          <p:nvPr/>
        </p:nvSpPr>
        <p:spPr bwMode="auto">
          <a:xfrm>
            <a:off x="2051050" y="4005263"/>
            <a:ext cx="50419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2400" dirty="0">
                <a:latin typeface="Arial Black" pitchFamily="34" charset="0"/>
              </a:rPr>
              <a:t>Az eszköztárban sok érdekes   </a:t>
            </a:r>
            <a:r>
              <a:rPr lang="hu-HU" altLang="hu-HU" sz="2400" dirty="0" smtClean="0">
                <a:latin typeface="Arial Black" pitchFamily="34" charset="0"/>
              </a:rPr>
              <a:t>ikon </a:t>
            </a:r>
            <a:r>
              <a:rPr lang="hu-HU" altLang="hu-HU" sz="2400" dirty="0">
                <a:latin typeface="Arial Black" pitchFamily="34" charset="0"/>
              </a:rPr>
              <a:t>van amivel pl. </a:t>
            </a:r>
            <a:r>
              <a:rPr lang="hu-HU" altLang="hu-HU" sz="2400" dirty="0" smtClean="0">
                <a:latin typeface="Arial Black" pitchFamily="34" charset="0"/>
              </a:rPr>
              <a:t>vághatsz, átszínezhetsz, festhetsz </a:t>
            </a:r>
            <a:r>
              <a:rPr lang="hu-HU" altLang="hu-HU" sz="2400" dirty="0">
                <a:latin typeface="Arial Black" pitchFamily="34" charset="0"/>
              </a:rPr>
              <a:t>stb.</a:t>
            </a:r>
          </a:p>
        </p:txBody>
      </p:sp>
      <p:sp>
        <p:nvSpPr>
          <p:cNvPr id="2" name="Téglalap 1"/>
          <p:cNvSpPr/>
          <p:nvPr/>
        </p:nvSpPr>
        <p:spPr>
          <a:xfrm>
            <a:off x="683568" y="6252600"/>
            <a:ext cx="936104" cy="57606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Lépj vissza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átum hely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10486FD-49A6-4150-A84E-3B63F6405C6D}" type="datetime1">
              <a:rPr lang="hu-HU" altLang="hu-HU">
                <a:latin typeface="Californian FB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2014.01.10.</a:t>
            </a:fld>
            <a:endParaRPr lang="hu-HU" altLang="hu-HU" dirty="0">
              <a:latin typeface="Californian FB" pitchFamily="18" charset="0"/>
            </a:endParaRPr>
          </a:p>
        </p:txBody>
      </p:sp>
      <p:sp>
        <p:nvSpPr>
          <p:cNvPr id="7171" name="Élőláb hely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 dirty="0" smtClean="0">
                <a:latin typeface="Baskerville Old Face" pitchFamily="18" charset="0"/>
              </a:rPr>
              <a:t>Készítette: </a:t>
            </a:r>
            <a:r>
              <a:rPr lang="hu-HU" altLang="hu-HU" dirty="0" smtClean="0">
                <a:latin typeface="Baskerville Old Face" pitchFamily="18" charset="0"/>
              </a:rPr>
              <a:t>Gáspár Imre</a:t>
            </a:r>
          </a:p>
        </p:txBody>
      </p:sp>
      <p:sp>
        <p:nvSpPr>
          <p:cNvPr id="7172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8679F6D-8E1A-41A6-93C0-89CFC6AA6E47}" type="slidenum">
              <a:rPr lang="hu-HU" altLang="hu-HU" sz="3600" smtClean="0">
                <a:latin typeface="Bauhaus 93" pitchFamily="82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hu-HU" altLang="hu-HU" sz="3600" dirty="0" smtClean="0">
              <a:latin typeface="Bauhaus 93" pitchFamily="82" charset="0"/>
            </a:endParaRPr>
          </a:p>
        </p:txBody>
      </p:sp>
      <p:sp>
        <p:nvSpPr>
          <p:cNvPr id="717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067175" y="765175"/>
            <a:ext cx="3814763" cy="1082675"/>
          </a:xfrm>
        </p:spPr>
        <p:txBody>
          <a:bodyPr/>
          <a:lstStyle/>
          <a:p>
            <a:pPr eaLnBrk="1" hangingPunct="1"/>
            <a:r>
              <a:rPr lang="hu-HU" altLang="hu-HU" dirty="0" smtClean="0"/>
              <a:t>Menüsor</a:t>
            </a: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44675"/>
            <a:ext cx="91440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Line 7"/>
          <p:cNvSpPr>
            <a:spLocks noChangeShapeType="1"/>
          </p:cNvSpPr>
          <p:nvPr/>
        </p:nvSpPr>
        <p:spPr bwMode="auto">
          <a:xfrm flipH="1" flipV="1">
            <a:off x="179388" y="2565400"/>
            <a:ext cx="0" cy="3240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 dirty="0"/>
          </a:p>
        </p:txBody>
      </p:sp>
      <p:sp>
        <p:nvSpPr>
          <p:cNvPr id="7176" name="Text Box 15"/>
          <p:cNvSpPr txBox="1">
            <a:spLocks noChangeArrowheads="1"/>
          </p:cNvSpPr>
          <p:nvPr/>
        </p:nvSpPr>
        <p:spPr bwMode="auto">
          <a:xfrm>
            <a:off x="-252413" y="5805488"/>
            <a:ext cx="971551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2000" b="1" dirty="0"/>
              <a:t>Fájl</a:t>
            </a:r>
          </a:p>
        </p:txBody>
      </p:sp>
      <p:sp>
        <p:nvSpPr>
          <p:cNvPr id="7177" name="Line 16"/>
          <p:cNvSpPr>
            <a:spLocks noChangeShapeType="1"/>
          </p:cNvSpPr>
          <p:nvPr/>
        </p:nvSpPr>
        <p:spPr bwMode="auto">
          <a:xfrm flipH="1" flipV="1">
            <a:off x="971550" y="2565400"/>
            <a:ext cx="0" cy="2519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 dirty="0"/>
          </a:p>
        </p:txBody>
      </p:sp>
      <p:sp>
        <p:nvSpPr>
          <p:cNvPr id="7178" name="Line 17"/>
          <p:cNvSpPr>
            <a:spLocks noChangeShapeType="1"/>
          </p:cNvSpPr>
          <p:nvPr/>
        </p:nvSpPr>
        <p:spPr bwMode="auto">
          <a:xfrm flipH="1" flipV="1">
            <a:off x="2124075" y="2636838"/>
            <a:ext cx="0" cy="3097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 dirty="0"/>
          </a:p>
        </p:txBody>
      </p:sp>
      <p:sp>
        <p:nvSpPr>
          <p:cNvPr id="7179" name="Line 18"/>
          <p:cNvSpPr>
            <a:spLocks noChangeShapeType="1"/>
          </p:cNvSpPr>
          <p:nvPr/>
        </p:nvSpPr>
        <p:spPr bwMode="auto">
          <a:xfrm flipH="1" flipV="1">
            <a:off x="2916238" y="2636838"/>
            <a:ext cx="0" cy="2519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 dirty="0"/>
          </a:p>
        </p:txBody>
      </p:sp>
      <p:sp>
        <p:nvSpPr>
          <p:cNvPr id="7180" name="Line 19"/>
          <p:cNvSpPr>
            <a:spLocks noChangeShapeType="1"/>
          </p:cNvSpPr>
          <p:nvPr/>
        </p:nvSpPr>
        <p:spPr bwMode="auto">
          <a:xfrm flipH="1" flipV="1">
            <a:off x="3635375" y="2636838"/>
            <a:ext cx="0" cy="3097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 dirty="0"/>
          </a:p>
        </p:txBody>
      </p:sp>
      <p:sp>
        <p:nvSpPr>
          <p:cNvPr id="7181" name="Line 20"/>
          <p:cNvSpPr>
            <a:spLocks noChangeShapeType="1"/>
          </p:cNvSpPr>
          <p:nvPr/>
        </p:nvSpPr>
        <p:spPr bwMode="auto">
          <a:xfrm flipH="1" flipV="1">
            <a:off x="4211638" y="2636838"/>
            <a:ext cx="0" cy="2519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 dirty="0"/>
          </a:p>
        </p:txBody>
      </p:sp>
      <p:sp>
        <p:nvSpPr>
          <p:cNvPr id="7182" name="Line 21"/>
          <p:cNvSpPr>
            <a:spLocks noChangeShapeType="1"/>
          </p:cNvSpPr>
          <p:nvPr/>
        </p:nvSpPr>
        <p:spPr bwMode="auto">
          <a:xfrm flipH="1" flipV="1">
            <a:off x="5003800" y="2565400"/>
            <a:ext cx="0" cy="3168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 dirty="0"/>
          </a:p>
        </p:txBody>
      </p:sp>
      <p:sp>
        <p:nvSpPr>
          <p:cNvPr id="7183" name="Line 22"/>
          <p:cNvSpPr>
            <a:spLocks noChangeShapeType="1"/>
          </p:cNvSpPr>
          <p:nvPr/>
        </p:nvSpPr>
        <p:spPr bwMode="auto">
          <a:xfrm flipH="1" flipV="1">
            <a:off x="5940425" y="2565400"/>
            <a:ext cx="0" cy="2519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 dirty="0"/>
          </a:p>
        </p:txBody>
      </p:sp>
      <p:sp>
        <p:nvSpPr>
          <p:cNvPr id="7184" name="Line 23"/>
          <p:cNvSpPr>
            <a:spLocks noChangeShapeType="1"/>
          </p:cNvSpPr>
          <p:nvPr/>
        </p:nvSpPr>
        <p:spPr bwMode="auto">
          <a:xfrm flipH="1" flipV="1">
            <a:off x="6804025" y="2565400"/>
            <a:ext cx="0" cy="3168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 dirty="0"/>
          </a:p>
        </p:txBody>
      </p:sp>
      <p:sp>
        <p:nvSpPr>
          <p:cNvPr id="7185" name="Line 24"/>
          <p:cNvSpPr>
            <a:spLocks noChangeShapeType="1"/>
          </p:cNvSpPr>
          <p:nvPr/>
        </p:nvSpPr>
        <p:spPr bwMode="auto">
          <a:xfrm flipH="1" flipV="1">
            <a:off x="7667625" y="2565400"/>
            <a:ext cx="0" cy="2519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 dirty="0"/>
          </a:p>
        </p:txBody>
      </p:sp>
      <p:sp>
        <p:nvSpPr>
          <p:cNvPr id="7186" name="Line 25"/>
          <p:cNvSpPr>
            <a:spLocks noChangeShapeType="1"/>
          </p:cNvSpPr>
          <p:nvPr/>
        </p:nvSpPr>
        <p:spPr bwMode="auto">
          <a:xfrm flipH="1" flipV="1">
            <a:off x="8459788" y="2565400"/>
            <a:ext cx="0" cy="3168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 dirty="0"/>
          </a:p>
        </p:txBody>
      </p:sp>
      <p:sp>
        <p:nvSpPr>
          <p:cNvPr id="7192" name="Text Box 31"/>
          <p:cNvSpPr txBox="1">
            <a:spLocks noChangeArrowheads="1"/>
          </p:cNvSpPr>
          <p:nvPr/>
        </p:nvSpPr>
        <p:spPr bwMode="auto">
          <a:xfrm>
            <a:off x="6227763" y="5734050"/>
            <a:ext cx="10795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2000" b="1" dirty="0"/>
              <a:t>Szűrők</a:t>
            </a:r>
          </a:p>
        </p:txBody>
      </p:sp>
      <p:sp>
        <p:nvSpPr>
          <p:cNvPr id="7194" name="Text Box 33"/>
          <p:cNvSpPr txBox="1">
            <a:spLocks noChangeArrowheads="1"/>
          </p:cNvSpPr>
          <p:nvPr/>
        </p:nvSpPr>
        <p:spPr bwMode="auto">
          <a:xfrm>
            <a:off x="7885113" y="5734050"/>
            <a:ext cx="97155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2000" b="1" dirty="0"/>
              <a:t>Súgó</a:t>
            </a:r>
          </a:p>
        </p:txBody>
      </p:sp>
      <p:sp>
        <p:nvSpPr>
          <p:cNvPr id="30" name="Text Box 34"/>
          <p:cNvSpPr txBox="1">
            <a:spLocks noChangeArrowheads="1"/>
          </p:cNvSpPr>
          <p:nvPr/>
        </p:nvSpPr>
        <p:spPr bwMode="auto">
          <a:xfrm>
            <a:off x="287337" y="5084763"/>
            <a:ext cx="165735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2000" b="1" dirty="0"/>
              <a:t>Szerkesztés</a:t>
            </a: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2488783" y="5166920"/>
            <a:ext cx="97155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2000" b="1" dirty="0"/>
              <a:t>Nézet</a:t>
            </a:r>
          </a:p>
        </p:txBody>
      </p:sp>
      <p:sp>
        <p:nvSpPr>
          <p:cNvPr id="39" name="Text Box 28"/>
          <p:cNvSpPr txBox="1">
            <a:spLocks noChangeArrowheads="1"/>
          </p:cNvSpPr>
          <p:nvPr/>
        </p:nvSpPr>
        <p:spPr bwMode="auto">
          <a:xfrm>
            <a:off x="3785770" y="5166920"/>
            <a:ext cx="97155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2000" b="1" dirty="0"/>
              <a:t>Réteg</a:t>
            </a:r>
          </a:p>
        </p:txBody>
      </p:sp>
      <p:sp>
        <p:nvSpPr>
          <p:cNvPr id="42" name="Text Box 35"/>
          <p:cNvSpPr txBox="1">
            <a:spLocks noChangeArrowheads="1"/>
          </p:cNvSpPr>
          <p:nvPr/>
        </p:nvSpPr>
        <p:spPr bwMode="auto">
          <a:xfrm>
            <a:off x="1517232" y="5743182"/>
            <a:ext cx="1368425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2000" b="1" dirty="0"/>
              <a:t>Kijelölés</a:t>
            </a:r>
          </a:p>
        </p:txBody>
      </p:sp>
      <p:sp>
        <p:nvSpPr>
          <p:cNvPr id="50" name="Text Box 30"/>
          <p:cNvSpPr txBox="1">
            <a:spLocks noChangeArrowheads="1"/>
          </p:cNvSpPr>
          <p:nvPr/>
        </p:nvSpPr>
        <p:spPr bwMode="auto">
          <a:xfrm>
            <a:off x="5124598" y="5084763"/>
            <a:ext cx="1439862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2000" b="1" dirty="0"/>
              <a:t>Eszközök</a:t>
            </a:r>
          </a:p>
        </p:txBody>
      </p:sp>
      <p:sp>
        <p:nvSpPr>
          <p:cNvPr id="62" name="Text Box 29"/>
          <p:cNvSpPr txBox="1">
            <a:spLocks noChangeArrowheads="1"/>
          </p:cNvSpPr>
          <p:nvPr/>
        </p:nvSpPr>
        <p:spPr bwMode="auto">
          <a:xfrm>
            <a:off x="4454935" y="5732139"/>
            <a:ext cx="1223962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2000" b="1" dirty="0"/>
              <a:t>Színek</a:t>
            </a:r>
          </a:p>
        </p:txBody>
      </p:sp>
      <p:sp>
        <p:nvSpPr>
          <p:cNvPr id="63" name="Text Box 26"/>
          <p:cNvSpPr txBox="1">
            <a:spLocks noChangeArrowheads="1"/>
          </p:cNvSpPr>
          <p:nvPr/>
        </p:nvSpPr>
        <p:spPr bwMode="auto">
          <a:xfrm>
            <a:off x="3267485" y="5741271"/>
            <a:ext cx="97155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2000" b="1" dirty="0"/>
              <a:t>Kép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7091201" y="5085281"/>
            <a:ext cx="115284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b="1" dirty="0" smtClean="0"/>
              <a:t>Ablakok</a:t>
            </a:r>
            <a:endParaRPr lang="hu-H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átum hely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2049B43-B15E-4D7D-9528-9FB5DFEB72BE}" type="datetime1">
              <a:rPr lang="hu-HU" altLang="hu-HU">
                <a:latin typeface="Californian FB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2014.01.10.</a:t>
            </a:fld>
            <a:endParaRPr lang="hu-HU" altLang="hu-HU" dirty="0">
              <a:latin typeface="Californian FB" pitchFamily="18" charset="0"/>
            </a:endParaRPr>
          </a:p>
        </p:txBody>
      </p:sp>
      <p:sp>
        <p:nvSpPr>
          <p:cNvPr id="8195" name="Élőláb hely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 dirty="0" smtClean="0">
                <a:latin typeface="Baskerville Old Face" pitchFamily="18" charset="0"/>
              </a:rPr>
              <a:t>Készítette: </a:t>
            </a:r>
            <a:r>
              <a:rPr lang="hu-HU" altLang="hu-HU" dirty="0" smtClean="0">
                <a:latin typeface="Baskerville Old Face" pitchFamily="18" charset="0"/>
              </a:rPr>
              <a:t>Gáspár Imre</a:t>
            </a:r>
          </a:p>
        </p:txBody>
      </p:sp>
      <p:sp>
        <p:nvSpPr>
          <p:cNvPr id="8196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D0239D7-8BC8-405C-9450-B5ABA8CAF363}" type="slidenum">
              <a:rPr lang="hu-HU" altLang="hu-HU" sz="3600" smtClean="0">
                <a:latin typeface="Bauhaus 93" pitchFamily="82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hu-HU" altLang="hu-HU" sz="3600" dirty="0" smtClean="0">
              <a:latin typeface="Bauhaus 93" pitchFamily="82" charset="0"/>
            </a:endParaRPr>
          </a:p>
        </p:txBody>
      </p:sp>
      <p:sp>
        <p:nvSpPr>
          <p:cNvPr id="819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140200" y="476250"/>
            <a:ext cx="3886200" cy="1011238"/>
          </a:xfrm>
        </p:spPr>
        <p:txBody>
          <a:bodyPr/>
          <a:lstStyle/>
          <a:p>
            <a:pPr eaLnBrk="1" hangingPunct="1"/>
            <a:r>
              <a:rPr lang="hu-HU" altLang="hu-HU" dirty="0" smtClean="0"/>
              <a:t>Fájl</a:t>
            </a:r>
          </a:p>
        </p:txBody>
      </p:sp>
      <p:sp>
        <p:nvSpPr>
          <p:cNvPr id="8198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635375" y="1412875"/>
            <a:ext cx="5364163" cy="4752975"/>
          </a:xfrm>
        </p:spPr>
        <p:txBody>
          <a:bodyPr/>
          <a:lstStyle/>
          <a:p>
            <a:pPr algn="l" eaLnBrk="1" hangingPunct="1"/>
            <a:r>
              <a:rPr lang="hu-HU" altLang="hu-HU" dirty="0" smtClean="0"/>
              <a:t>A Fájl </a:t>
            </a:r>
            <a:r>
              <a:rPr lang="hu-HU" altLang="hu-HU" dirty="0" smtClean="0"/>
              <a:t>menüvel: </a:t>
            </a:r>
            <a:endParaRPr lang="hu-HU" altLang="hu-HU" dirty="0" smtClean="0"/>
          </a:p>
          <a:p>
            <a:pPr marL="457200" indent="-457200" algn="l" eaLnBrk="1" hangingPunct="1">
              <a:buFont typeface="Elephant" panose="02020904090505020303" pitchFamily="18" charset="0"/>
              <a:buChar char="«"/>
            </a:pPr>
            <a:r>
              <a:rPr lang="hu-HU" altLang="hu-HU" dirty="0" smtClean="0"/>
              <a:t>Új oldalt</a:t>
            </a:r>
          </a:p>
          <a:p>
            <a:pPr marL="457200" indent="-457200" algn="l" eaLnBrk="1" hangingPunct="1">
              <a:buFont typeface="Elephant" panose="02020904090505020303" pitchFamily="18" charset="0"/>
              <a:buChar char="«"/>
            </a:pPr>
            <a:r>
              <a:rPr lang="hu-HU" altLang="hu-HU" dirty="0" smtClean="0"/>
              <a:t>Megnyithatsz vagyis beilleszthetsz egy képet</a:t>
            </a:r>
          </a:p>
          <a:p>
            <a:pPr marL="457200" indent="-457200" algn="l" eaLnBrk="1" hangingPunct="1">
              <a:buFont typeface="Elephant" panose="02020904090505020303" pitchFamily="18" charset="0"/>
              <a:buChar char="«"/>
            </a:pPr>
            <a:r>
              <a:rPr lang="hu-HU" altLang="hu-HU" dirty="0" smtClean="0"/>
              <a:t>Mentheted a képeidet</a:t>
            </a:r>
          </a:p>
          <a:p>
            <a:pPr marL="457200" indent="-457200" algn="l" eaLnBrk="1" hangingPunct="1">
              <a:buFont typeface="Elephant" panose="02020904090505020303" pitchFamily="18" charset="0"/>
              <a:buChar char="«"/>
            </a:pPr>
            <a:r>
              <a:rPr lang="hu-HU" altLang="hu-HU" dirty="0" smtClean="0"/>
              <a:t>Exportálhatsz </a:t>
            </a:r>
          </a:p>
          <a:p>
            <a:pPr marL="457200" indent="-457200" algn="l" eaLnBrk="1" hangingPunct="1">
              <a:buFont typeface="Elephant" panose="02020904090505020303" pitchFamily="18" charset="0"/>
              <a:buChar char="«"/>
            </a:pPr>
            <a:r>
              <a:rPr lang="hu-HU" altLang="hu-HU" dirty="0" smtClean="0"/>
              <a:t>Nyomtathatsz</a:t>
            </a:r>
          </a:p>
          <a:p>
            <a:pPr marL="457200" indent="-457200" algn="l" eaLnBrk="1" hangingPunct="1">
              <a:buFont typeface="Elephant" panose="02020904090505020303" pitchFamily="18" charset="0"/>
              <a:buChar char="«"/>
            </a:pPr>
            <a:r>
              <a:rPr lang="hu-HU" altLang="hu-HU" dirty="0" smtClean="0"/>
              <a:t>Kiléphetsz</a:t>
            </a:r>
          </a:p>
        </p:txBody>
      </p:sp>
      <p:pic>
        <p:nvPicPr>
          <p:cNvPr id="8199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775" y="620688"/>
            <a:ext cx="3278187" cy="545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átum hely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ED4E6F8-CDCE-4D5B-B8EA-1692467FBE07}" type="datetime1">
              <a:rPr lang="hu-HU" altLang="hu-HU">
                <a:latin typeface="Californian FB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2014.01.10.</a:t>
            </a:fld>
            <a:endParaRPr lang="hu-HU" altLang="hu-HU" dirty="0">
              <a:latin typeface="Californian FB" pitchFamily="18" charset="0"/>
            </a:endParaRPr>
          </a:p>
        </p:txBody>
      </p:sp>
      <p:sp>
        <p:nvSpPr>
          <p:cNvPr id="9219" name="Élőláb hely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 dirty="0" smtClean="0">
                <a:latin typeface="Baskerville Old Face" pitchFamily="18" charset="0"/>
              </a:rPr>
              <a:t>Készítette: </a:t>
            </a:r>
            <a:r>
              <a:rPr lang="hu-HU" altLang="hu-HU" dirty="0" smtClean="0">
                <a:latin typeface="Baskerville Old Face" pitchFamily="18" charset="0"/>
              </a:rPr>
              <a:t>Gáspár Imre</a:t>
            </a:r>
          </a:p>
        </p:txBody>
      </p:sp>
      <p:sp>
        <p:nvSpPr>
          <p:cNvPr id="9220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2B436D8-0B21-4F2F-A87F-E41137860068}" type="slidenum">
              <a:rPr lang="hu-HU" altLang="hu-HU" sz="3600" smtClean="0">
                <a:latin typeface="Bauhaus 93" pitchFamily="82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hu-HU" altLang="hu-HU" sz="3600" dirty="0" smtClean="0">
              <a:latin typeface="Bauhaus 93" pitchFamily="82" charset="0"/>
            </a:endParaRPr>
          </a:p>
        </p:txBody>
      </p:sp>
      <p:sp>
        <p:nvSpPr>
          <p:cNvPr id="9221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076825" y="188913"/>
            <a:ext cx="3886200" cy="793750"/>
          </a:xfrm>
        </p:spPr>
        <p:txBody>
          <a:bodyPr/>
          <a:lstStyle/>
          <a:p>
            <a:pPr eaLnBrk="1" hangingPunct="1"/>
            <a:r>
              <a:rPr lang="hu-HU" altLang="hu-HU" dirty="0" smtClean="0"/>
              <a:t>Szerkesztés</a:t>
            </a:r>
          </a:p>
        </p:txBody>
      </p:sp>
      <p:sp>
        <p:nvSpPr>
          <p:cNvPr id="9222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987675" y="981075"/>
            <a:ext cx="6156325" cy="4897438"/>
          </a:xfrm>
        </p:spPr>
        <p:txBody>
          <a:bodyPr/>
          <a:lstStyle/>
          <a:p>
            <a:pPr algn="l" eaLnBrk="1" hangingPunct="1"/>
            <a:r>
              <a:rPr lang="hu-HU" altLang="hu-HU" sz="2800" dirty="0" smtClean="0"/>
              <a:t>Szerkesztés </a:t>
            </a:r>
            <a:r>
              <a:rPr lang="hu-HU" altLang="hu-HU" sz="2800" dirty="0" smtClean="0"/>
              <a:t>menüvel:</a:t>
            </a:r>
            <a:endParaRPr lang="hu-HU" altLang="hu-HU" sz="2800" dirty="0" smtClean="0"/>
          </a:p>
          <a:p>
            <a:pPr marL="457200" indent="-457200" algn="l" eaLnBrk="1" hangingPunct="1">
              <a:buFont typeface="Elephant" panose="02020904090505020303" pitchFamily="18" charset="0"/>
              <a:buChar char="«"/>
            </a:pPr>
            <a:r>
              <a:rPr lang="hu-HU" altLang="hu-HU" sz="2800" dirty="0" smtClean="0"/>
              <a:t>Visszavonhatsz</a:t>
            </a:r>
          </a:p>
          <a:p>
            <a:pPr marL="457200" indent="-457200" algn="l" eaLnBrk="1" hangingPunct="1">
              <a:buFont typeface="Elephant" panose="02020904090505020303" pitchFamily="18" charset="0"/>
              <a:buChar char="«"/>
            </a:pPr>
            <a:r>
              <a:rPr lang="hu-HU" altLang="hu-HU" sz="2800" dirty="0" smtClean="0"/>
              <a:t>Kivághatsz</a:t>
            </a:r>
          </a:p>
          <a:p>
            <a:pPr marL="457200" indent="-457200" algn="l" eaLnBrk="1" hangingPunct="1">
              <a:buFont typeface="Elephant" panose="02020904090505020303" pitchFamily="18" charset="0"/>
              <a:buChar char="«"/>
            </a:pPr>
            <a:r>
              <a:rPr lang="hu-HU" altLang="hu-HU" sz="2800" dirty="0" smtClean="0"/>
              <a:t>Másolhatsz</a:t>
            </a:r>
          </a:p>
          <a:p>
            <a:pPr marL="457200" indent="-457200" algn="l" eaLnBrk="1" hangingPunct="1">
              <a:buFont typeface="Elephant" panose="02020904090505020303" pitchFamily="18" charset="0"/>
              <a:buChar char="«"/>
            </a:pPr>
            <a:r>
              <a:rPr lang="hu-HU" altLang="hu-HU" sz="2800" dirty="0" smtClean="0"/>
              <a:t>Beilleszthetsz</a:t>
            </a:r>
          </a:p>
          <a:p>
            <a:pPr marL="457200" indent="-457200" algn="l" eaLnBrk="1" hangingPunct="1">
              <a:buFont typeface="Elephant" panose="02020904090505020303" pitchFamily="18" charset="0"/>
              <a:buChar char="«"/>
            </a:pPr>
            <a:r>
              <a:rPr lang="hu-HU" altLang="hu-HU" sz="2800" dirty="0" smtClean="0"/>
              <a:t>Törölhetsz</a:t>
            </a:r>
          </a:p>
          <a:p>
            <a:pPr marL="457200" indent="-457200" algn="l" eaLnBrk="1" hangingPunct="1">
              <a:buFont typeface="Elephant" panose="02020904090505020303" pitchFamily="18" charset="0"/>
              <a:buChar char="«"/>
            </a:pPr>
            <a:r>
              <a:rPr lang="hu-HU" altLang="hu-HU" sz="2800" dirty="0" smtClean="0"/>
              <a:t>Kitöltést hozz hatsz létre</a:t>
            </a:r>
          </a:p>
          <a:p>
            <a:pPr marL="457200" indent="-457200" algn="l" eaLnBrk="1" hangingPunct="1">
              <a:buFont typeface="Elephant" panose="02020904090505020303" pitchFamily="18" charset="0"/>
              <a:buChar char="«"/>
            </a:pPr>
            <a:r>
              <a:rPr lang="hu-HU" altLang="hu-HU" sz="2800" dirty="0" smtClean="0"/>
              <a:t>Itt lehet meg találni a beállítást!!!</a:t>
            </a:r>
          </a:p>
          <a:p>
            <a:pPr algn="l" eaLnBrk="1" hangingPunct="1"/>
            <a:endParaRPr lang="hu-HU" altLang="hu-HU" sz="2800" dirty="0" smtClean="0"/>
          </a:p>
        </p:txBody>
      </p:sp>
      <p:pic>
        <p:nvPicPr>
          <p:cNvPr id="9223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36613"/>
            <a:ext cx="269081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átum hely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0CB6D03-FF9C-4962-B105-008A9E5A5181}" type="datetime1">
              <a:rPr lang="hu-HU" altLang="hu-HU">
                <a:latin typeface="Californian FB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2014.01.10.</a:t>
            </a:fld>
            <a:endParaRPr lang="hu-HU" altLang="hu-HU" dirty="0">
              <a:latin typeface="Californian FB" pitchFamily="18" charset="0"/>
            </a:endParaRPr>
          </a:p>
        </p:txBody>
      </p:sp>
      <p:sp>
        <p:nvSpPr>
          <p:cNvPr id="10243" name="Élőláb hely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 dirty="0" smtClean="0">
                <a:latin typeface="Baskerville Old Face" pitchFamily="18" charset="0"/>
              </a:rPr>
              <a:t>Készítette: </a:t>
            </a:r>
            <a:r>
              <a:rPr lang="hu-HU" altLang="hu-HU" dirty="0" smtClean="0">
                <a:latin typeface="Baskerville Old Face" pitchFamily="18" charset="0"/>
              </a:rPr>
              <a:t>Gáspár Imre</a:t>
            </a:r>
          </a:p>
        </p:txBody>
      </p:sp>
      <p:sp>
        <p:nvSpPr>
          <p:cNvPr id="10244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5EE0337-9467-42C4-9903-69D70822D936}" type="slidenum">
              <a:rPr lang="hu-HU" altLang="hu-HU" sz="3600" smtClean="0">
                <a:latin typeface="Bauhaus 93" pitchFamily="82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hu-HU" altLang="hu-HU" sz="3600" dirty="0" smtClean="0">
              <a:latin typeface="Bauhaus 93" pitchFamily="82" charset="0"/>
            </a:endParaRPr>
          </a:p>
        </p:txBody>
      </p:sp>
      <p:sp>
        <p:nvSpPr>
          <p:cNvPr id="1024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859338" y="333375"/>
            <a:ext cx="3886200" cy="1154113"/>
          </a:xfrm>
        </p:spPr>
        <p:txBody>
          <a:bodyPr/>
          <a:lstStyle/>
          <a:p>
            <a:pPr eaLnBrk="1" hangingPunct="1"/>
            <a:r>
              <a:rPr lang="hu-HU" altLang="hu-HU" dirty="0" smtClean="0"/>
              <a:t>Kijelölés</a:t>
            </a:r>
          </a:p>
        </p:txBody>
      </p:sp>
      <p:sp>
        <p:nvSpPr>
          <p:cNvPr id="10246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635896" y="1268760"/>
            <a:ext cx="5392688" cy="4776936"/>
          </a:xfrm>
        </p:spPr>
        <p:txBody>
          <a:bodyPr/>
          <a:lstStyle/>
          <a:p>
            <a:pPr algn="l" eaLnBrk="1" hangingPunct="1"/>
            <a:r>
              <a:rPr lang="hu-HU" altLang="hu-HU" sz="2800" dirty="0" smtClean="0"/>
              <a:t>Kijelölés </a:t>
            </a:r>
            <a:r>
              <a:rPr lang="hu-HU" altLang="hu-HU" sz="2800" dirty="0" smtClean="0"/>
              <a:t>menüvel:</a:t>
            </a:r>
            <a:endParaRPr lang="hu-HU" altLang="hu-HU" sz="2800" dirty="0" smtClean="0"/>
          </a:p>
          <a:p>
            <a:pPr marL="457200" indent="-457200" algn="l" eaLnBrk="1" hangingPunct="1">
              <a:buFont typeface="Arial" panose="020B0604020202020204" pitchFamily="34" charset="0"/>
              <a:buChar char="«"/>
            </a:pPr>
            <a:r>
              <a:rPr lang="hu-HU" altLang="hu-HU" sz="2800" dirty="0" smtClean="0"/>
              <a:t>„Mindent”  „Semmit”</a:t>
            </a:r>
          </a:p>
          <a:p>
            <a:pPr marL="457200" indent="-457200" algn="l" eaLnBrk="1" hangingPunct="1">
              <a:buFont typeface="Arial" panose="020B0604020202020204" pitchFamily="34" charset="0"/>
              <a:buChar char="«"/>
            </a:pPr>
            <a:r>
              <a:rPr lang="hu-HU" altLang="hu-HU" sz="2800" dirty="0" smtClean="0"/>
              <a:t>Invertálhatsz</a:t>
            </a:r>
          </a:p>
          <a:p>
            <a:pPr marL="457200" indent="-457200" algn="l" eaLnBrk="1" hangingPunct="1">
              <a:buFont typeface="Arial" panose="020B0604020202020204" pitchFamily="34" charset="0"/>
              <a:buChar char="«"/>
            </a:pPr>
            <a:r>
              <a:rPr lang="hu-HU" altLang="hu-HU" sz="2800" dirty="0" smtClean="0"/>
              <a:t>Kijelőlésszerkesztőt itt nyithatod meg</a:t>
            </a:r>
          </a:p>
          <a:p>
            <a:pPr marL="457200" indent="-457200" algn="l" eaLnBrk="1" hangingPunct="1">
              <a:buFont typeface="Arial" panose="020B0604020202020204" pitchFamily="34" charset="0"/>
              <a:buChar char="«"/>
            </a:pPr>
            <a:r>
              <a:rPr lang="hu-HU" altLang="hu-HU" sz="2800" dirty="0" smtClean="0"/>
              <a:t>Torzíthatsz</a:t>
            </a:r>
          </a:p>
          <a:p>
            <a:pPr marL="457200" indent="-457200" algn="l" eaLnBrk="1" hangingPunct="1">
              <a:buFont typeface="Arial" panose="020B0604020202020204" pitchFamily="34" charset="0"/>
              <a:buChar char="«"/>
            </a:pPr>
            <a:r>
              <a:rPr lang="hu-HU" altLang="hu-HU" sz="2800" dirty="0" smtClean="0"/>
              <a:t>Gyorsmaszk be/ki kapcsolása is itt van</a:t>
            </a:r>
          </a:p>
          <a:p>
            <a:pPr marL="457200" indent="-457200" algn="l" eaLnBrk="1" hangingPunct="1">
              <a:buFont typeface="Arial" panose="020B0604020202020204" pitchFamily="34" charset="0"/>
              <a:buChar char="«"/>
            </a:pPr>
            <a:r>
              <a:rPr lang="hu-HU" altLang="hu-HU" sz="2800" dirty="0" smtClean="0"/>
              <a:t>Élesíthetsz</a:t>
            </a:r>
          </a:p>
          <a:p>
            <a:pPr marL="457200" indent="-457200" algn="l" eaLnBrk="1" hangingPunct="1">
              <a:buFont typeface="Arial" panose="020B0604020202020204" pitchFamily="34" charset="0"/>
              <a:buChar char="«"/>
            </a:pPr>
            <a:r>
              <a:rPr lang="hu-HU" altLang="hu-HU" sz="2800" dirty="0" smtClean="0"/>
              <a:t>Növelhetsz</a:t>
            </a:r>
          </a:p>
        </p:txBody>
      </p:sp>
      <p:pic>
        <p:nvPicPr>
          <p:cNvPr id="1024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660393"/>
            <a:ext cx="3175000" cy="531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Egyenes összekötő nyíllal 2"/>
          <p:cNvCxnSpPr/>
          <p:nvPr/>
        </p:nvCxnSpPr>
        <p:spPr>
          <a:xfrm flipH="1" flipV="1">
            <a:off x="1043608" y="1412776"/>
            <a:ext cx="3168352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Egyenes összekötő nyíllal 4"/>
          <p:cNvCxnSpPr/>
          <p:nvPr/>
        </p:nvCxnSpPr>
        <p:spPr>
          <a:xfrm flipH="1" flipV="1">
            <a:off x="1115616" y="1052736"/>
            <a:ext cx="3096344" cy="100811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850</TotalTime>
  <Words>458</Words>
  <Application>Microsoft Office PowerPoint</Application>
  <PresentationFormat>Diavetítés a képernyőre (4:3 oldalarány)</PresentationFormat>
  <Paragraphs>202</Paragraphs>
  <Slides>22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22</vt:i4>
      </vt:variant>
    </vt:vector>
  </HeadingPairs>
  <TitlesOfParts>
    <vt:vector size="23" baseType="lpstr">
      <vt:lpstr>Alapértelmezett terv</vt:lpstr>
      <vt:lpstr>1. dia</vt:lpstr>
      <vt:lpstr>Gimp</vt:lpstr>
      <vt:lpstr>Fontos tudnivalók!!!</vt:lpstr>
      <vt:lpstr>4. dia</vt:lpstr>
      <vt:lpstr>5. dia</vt:lpstr>
      <vt:lpstr>Menüsor</vt:lpstr>
      <vt:lpstr>Fájl</vt:lpstr>
      <vt:lpstr>Szerkesztés</vt:lpstr>
      <vt:lpstr>Kijelölés</vt:lpstr>
      <vt:lpstr>Nézet</vt:lpstr>
      <vt:lpstr>Kép</vt:lpstr>
      <vt:lpstr>Rétegek</vt:lpstr>
      <vt:lpstr>Színek</vt:lpstr>
      <vt:lpstr>Eszközök</vt:lpstr>
      <vt:lpstr>Ablakok</vt:lpstr>
      <vt:lpstr>16. dia</vt:lpstr>
      <vt:lpstr>17. dia</vt:lpstr>
      <vt:lpstr>18. dia</vt:lpstr>
      <vt:lpstr>Kérdések</vt:lpstr>
      <vt:lpstr>Hány fajta művelet került bemutatásra?</vt:lpstr>
      <vt:lpstr>Milyen színűre lett festve a macska szeme?</vt:lpstr>
      <vt:lpstr>Források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User</dc:creator>
  <cp:lastModifiedBy>Iskola3</cp:lastModifiedBy>
  <cp:revision>33</cp:revision>
  <dcterms:created xsi:type="dcterms:W3CDTF">2014-01-07T18:22:03Z</dcterms:created>
  <dcterms:modified xsi:type="dcterms:W3CDTF">2014-01-10T06:32:07Z</dcterms:modified>
</cp:coreProperties>
</file>