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81" r:id="rId1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2014.01.17.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2014.01.17.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2014.01.17.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2014.01.17.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2014.01.17.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2014.01.17.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2014.01.17.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2014.01.17.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2014.01.17.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2014.01.17.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pPr/>
              <a:t>2014.01.17.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F4919B-4047-4DB1-8B39-23A42AEBA556}" type="datetimeFigureOut">
              <a:rPr lang="hu-HU" smtClean="0"/>
              <a:pPr/>
              <a:t>2014.01.17.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50ADBC-3396-4FFB-9E58-A6AB70DCADD4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ipszilon.niif.hu/gimp/section4.html" TargetMode="External"/><Relationship Id="rId2" Type="http://schemas.openxmlformats.org/officeDocument/2006/relationships/hyperlink" Target="http://hu.wikipedia.org/wiki/GIM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imp.qwqw.hu/?modul=oldal&amp;tartalom=1110505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 rot="21086571">
            <a:off x="-2289075" y="856120"/>
            <a:ext cx="10077155" cy="1470025"/>
          </a:xfrm>
        </p:spPr>
        <p:txBody>
          <a:bodyPr>
            <a:normAutofit fontScale="90000"/>
          </a:bodyPr>
          <a:lstStyle/>
          <a:p>
            <a:r>
              <a:rPr lang="hu-HU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Rétegek használata GIMP képszerkesztő programban</a:t>
            </a:r>
            <a:endParaRPr lang="hu-HU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57290" y="3000372"/>
            <a:ext cx="6929486" cy="1752600"/>
          </a:xfrm>
        </p:spPr>
        <p:txBody>
          <a:bodyPr>
            <a:normAutofit/>
          </a:bodyPr>
          <a:lstStyle/>
          <a:p>
            <a:pPr algn="ctr"/>
            <a:r>
              <a:rPr lang="hu-HU" sz="2800" b="1" dirty="0" smtClean="0"/>
              <a:t>Készítette: Beke </a:t>
            </a:r>
            <a:r>
              <a:rPr lang="hu-HU" sz="2800" b="1" dirty="0" smtClean="0"/>
              <a:t>Adrián</a:t>
            </a:r>
          </a:p>
          <a:p>
            <a:pPr algn="ctr"/>
            <a:r>
              <a:rPr lang="hu-HU" sz="2800" b="1" dirty="0" err="1" smtClean="0"/>
              <a:t>Felkészitő</a:t>
            </a:r>
            <a:r>
              <a:rPr lang="hu-HU" sz="2800" b="1" dirty="0" smtClean="0"/>
              <a:t> </a:t>
            </a:r>
            <a:r>
              <a:rPr lang="hu-HU" sz="2800" b="1" dirty="0" smtClean="0"/>
              <a:t>tanár: </a:t>
            </a:r>
            <a:r>
              <a:rPr lang="hu-HU" sz="2800" b="1" dirty="0" err="1" smtClean="0"/>
              <a:t>PaedDr</a:t>
            </a:r>
            <a:r>
              <a:rPr lang="hu-HU" sz="2800" b="1" dirty="0" smtClean="0"/>
              <a:t>. </a:t>
            </a:r>
            <a:r>
              <a:rPr lang="hu-HU" sz="2800" b="1" dirty="0" err="1" smtClean="0"/>
              <a:t>Spek</a:t>
            </a:r>
            <a:r>
              <a:rPr lang="hu-HU" sz="2800" b="1" dirty="0" smtClean="0"/>
              <a:t> </a:t>
            </a:r>
            <a:r>
              <a:rPr lang="hu-HU" sz="2800" b="1" dirty="0" smtClean="0"/>
              <a:t>Krisztina</a:t>
            </a:r>
            <a:endParaRPr lang="hu-HU" sz="2800" b="1" dirty="0"/>
          </a:p>
        </p:txBody>
      </p:sp>
      <p:sp>
        <p:nvSpPr>
          <p:cNvPr id="4" name="Szövegdoboz 3"/>
          <p:cNvSpPr txBox="1"/>
          <p:nvPr/>
        </p:nvSpPr>
        <p:spPr>
          <a:xfrm>
            <a:off x="323528" y="5661248"/>
            <a:ext cx="5748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Magyar Tannyelvű Magán </a:t>
            </a:r>
            <a:r>
              <a:rPr lang="hu-HU" dirty="0" smtClean="0"/>
              <a:t>Szakközépiskola, </a:t>
            </a:r>
            <a:r>
              <a:rPr lang="hu-HU" dirty="0" err="1" smtClean="0"/>
              <a:t>Gúta</a:t>
            </a:r>
            <a:endParaRPr lang="hu-HU" dirty="0" smtClean="0"/>
          </a:p>
          <a:p>
            <a:r>
              <a:rPr lang="hu-HU" dirty="0" err="1" smtClean="0"/>
              <a:t>Slovenská</a:t>
            </a:r>
            <a:r>
              <a:rPr lang="hu-HU" dirty="0" smtClean="0"/>
              <a:t> ul.52, </a:t>
            </a:r>
            <a:r>
              <a:rPr lang="hu-HU" dirty="0" err="1" smtClean="0"/>
              <a:t>Kolárovo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83368251"/>
      </p:ext>
    </p:extLst>
  </p:cSld>
  <p:clrMapOvr>
    <a:masterClrMapping/>
  </p:clrMapOvr>
  <p:transition spd="med" advTm="15000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946" y="0"/>
            <a:ext cx="1737309" cy="6626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1979712" y="349118"/>
            <a:ext cx="6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Válasszuk ki az 1 réteget </a:t>
            </a:r>
            <a:r>
              <a:rPr lang="hu-HU" sz="2400" dirty="0" err="1" smtClean="0"/>
              <a:t>aktívna</a:t>
            </a:r>
            <a:r>
              <a:rPr lang="hu-HU" sz="2400" dirty="0" smtClean="0"/>
              <a:t> és háttér réteget </a:t>
            </a:r>
            <a:r>
              <a:rPr lang="hu-HU" sz="2400" dirty="0" err="1" smtClean="0"/>
              <a:t>lathatonak</a:t>
            </a:r>
            <a:r>
              <a:rPr lang="hu-HU" sz="2400" dirty="0" smtClean="0"/>
              <a:t>.</a:t>
            </a:r>
          </a:p>
          <a:p>
            <a:r>
              <a:rPr lang="hu-HU" sz="2400" dirty="0" err="1" smtClean="0"/>
              <a:t>Ezutan</a:t>
            </a:r>
            <a:r>
              <a:rPr lang="hu-HU" sz="2400" dirty="0" smtClean="0"/>
              <a:t> válasszuk ki a </a:t>
            </a:r>
            <a:r>
              <a:rPr lang="hu-HU" sz="2400" dirty="0" err="1" smtClean="0"/>
              <a:t>randirt</a:t>
            </a:r>
            <a:r>
              <a:rPr lang="hu-HU" sz="2400" dirty="0" smtClean="0"/>
              <a:t> és rajzoljuk át…</a:t>
            </a:r>
            <a:endParaRPr lang="hu-HU" sz="2400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2597" y="1772816"/>
            <a:ext cx="1676400" cy="824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Jobbra nyíl 5"/>
          <p:cNvSpPr/>
          <p:nvPr/>
        </p:nvSpPr>
        <p:spPr>
          <a:xfrm rot="10415294">
            <a:off x="5172064" y="336630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686023290"/>
      </p:ext>
    </p:extLst>
  </p:cSld>
  <p:clrMapOvr>
    <a:masterClrMapping/>
  </p:clrMapOvr>
  <p:transition spd="med" advTm="1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107504" y="260648"/>
            <a:ext cx="3001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dirty="0" smtClean="0"/>
              <a:t>Végeredmény:</a:t>
            </a:r>
            <a:endParaRPr lang="hu-HU" sz="36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71587" y="1628800"/>
            <a:ext cx="6600825" cy="497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86023290"/>
      </p:ext>
    </p:extLst>
  </p:cSld>
  <p:clrMapOvr>
    <a:masterClrMapping/>
  </p:clrMapOvr>
  <p:transition spd="med" advTm="15000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71600" y="3717032"/>
            <a:ext cx="25202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Ha új réteget hozunk létre, akkor az a aktuális aktív réteg felett lesz:</a:t>
            </a:r>
            <a:endParaRPr lang="hu-HU" sz="2400" dirty="0"/>
          </a:p>
        </p:txBody>
      </p:sp>
      <p:sp>
        <p:nvSpPr>
          <p:cNvPr id="5" name="Szövegdoboz 4"/>
          <p:cNvSpPr txBox="1"/>
          <p:nvPr/>
        </p:nvSpPr>
        <p:spPr>
          <a:xfrm rot="749992">
            <a:off x="83229" y="1389338"/>
            <a:ext cx="50618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>
                <a:solidFill>
                  <a:schemeClr val="accent6"/>
                </a:solidFill>
              </a:rPr>
              <a:t>Feladat:</a:t>
            </a:r>
          </a:p>
          <a:p>
            <a:pPr algn="ctr"/>
            <a:r>
              <a:rPr lang="hu-HU" sz="2000" b="1" dirty="0" smtClean="0">
                <a:solidFill>
                  <a:schemeClr val="accent6"/>
                </a:solidFill>
              </a:rPr>
              <a:t>Hozzunk létre egy új réteget az 1-es réteg felett.</a:t>
            </a:r>
          </a:p>
          <a:p>
            <a:pPr algn="ctr"/>
            <a:r>
              <a:rPr lang="hu-HU" sz="2000" b="1" dirty="0" smtClean="0">
                <a:solidFill>
                  <a:schemeClr val="accent6"/>
                </a:solidFill>
              </a:rPr>
              <a:t>Neve legyen: 2.</a:t>
            </a:r>
            <a:endParaRPr lang="hu-HU" sz="2000" b="1" dirty="0">
              <a:solidFill>
                <a:schemeClr val="accent6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24056" y="266403"/>
            <a:ext cx="1728192" cy="6591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86023290"/>
      </p:ext>
    </p:extLst>
  </p:cSld>
  <p:clrMapOvr>
    <a:masterClrMapping/>
  </p:clrMapOvr>
  <p:transition spd="med" advTm="1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611560" y="548680"/>
            <a:ext cx="83013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Feladat:</a:t>
            </a:r>
            <a:br>
              <a:rPr lang="hu-HU" dirty="0" smtClean="0"/>
            </a:br>
            <a:r>
              <a:rPr lang="hu-HU" dirty="0" smtClean="0"/>
              <a:t>Legyen aktív a háttér nevű réteg, majd kattintsunk a bal alsó sarokban lévő ikonra,</a:t>
            </a:r>
          </a:p>
          <a:p>
            <a:r>
              <a:rPr lang="hu-HU" dirty="0" smtClean="0"/>
              <a:t> hogy egy új réteget hozzunk létre. Legyen kisseb mint az eddigiek. Neve legyen 3.</a:t>
            </a:r>
            <a:endParaRPr lang="hu-H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72010"/>
            <a:ext cx="1340848" cy="5114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Jobbra nyíl 4"/>
          <p:cNvSpPr/>
          <p:nvPr/>
        </p:nvSpPr>
        <p:spPr>
          <a:xfrm rot="7223369">
            <a:off x="290823" y="358724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2195736" y="1844824"/>
            <a:ext cx="5063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Hol fog létrejönni a 4es számú réteg?</a:t>
            </a:r>
            <a:endParaRPr lang="hu-HU" sz="2400" dirty="0"/>
          </a:p>
        </p:txBody>
      </p:sp>
      <p:sp>
        <p:nvSpPr>
          <p:cNvPr id="8" name="Szövegdoboz 7"/>
          <p:cNvSpPr txBox="1"/>
          <p:nvPr/>
        </p:nvSpPr>
        <p:spPr>
          <a:xfrm>
            <a:off x="2926043" y="339630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 smtClean="0"/>
              <a:t>Úgy van, az 1 és a Háttér nevű réteg között…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xmlns="" val="686023290"/>
      </p:ext>
    </p:extLst>
  </p:cSld>
  <p:clrMapOvr>
    <a:masterClrMapping/>
  </p:clrMapOvr>
  <p:transition spd="med" advTm="1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611560" y="692696"/>
            <a:ext cx="8362739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dirty="0" smtClean="0"/>
              <a:t>Fogjuk a 4-es réteget, legyen a színe zöld, és nagyjából igazítsuk középre</a:t>
            </a:r>
          </a:p>
          <a:p>
            <a:r>
              <a:rPr lang="hu-HU" sz="2000" dirty="0" smtClean="0"/>
              <a:t>(Az eszköztárban lévő </a:t>
            </a:r>
            <a:r>
              <a:rPr lang="hu-HU" sz="2000" dirty="0" err="1" smtClean="0"/>
              <a:t>Áthelyezesi</a:t>
            </a:r>
            <a:r>
              <a:rPr lang="hu-HU" sz="2000" dirty="0" smtClean="0"/>
              <a:t> eszköz segítségével).</a:t>
            </a:r>
          </a:p>
          <a:p>
            <a:r>
              <a:rPr lang="hu-HU" sz="2000" dirty="0" smtClean="0"/>
              <a:t>Fontos, hogy azt a réteget fogjuk meg amit mozgatni szeretnénk. Célszerű </a:t>
            </a:r>
          </a:p>
          <a:p>
            <a:r>
              <a:rPr lang="hu-HU" sz="2000" dirty="0" smtClean="0"/>
              <a:t>Ezért kikapcsolni a többi réteg láthatóságát.</a:t>
            </a:r>
          </a:p>
          <a:p>
            <a:endParaRPr lang="hu-HU" sz="2000" dirty="0" smtClean="0"/>
          </a:p>
          <a:p>
            <a:endParaRPr lang="hu-H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132856"/>
            <a:ext cx="5867870" cy="4419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86023290"/>
      </p:ext>
    </p:extLst>
  </p:cSld>
  <p:clrMapOvr>
    <a:masterClrMapping/>
  </p:clrMapOvr>
  <p:transition spd="med" advTm="15000"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792" y="4370"/>
            <a:ext cx="1800200" cy="6866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2123728" y="732765"/>
            <a:ext cx="417563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/>
              <a:t>Továbbá lehet a rétegeket:</a:t>
            </a:r>
          </a:p>
          <a:p>
            <a:endParaRPr lang="hu-HU" dirty="0"/>
          </a:p>
        </p:txBody>
      </p:sp>
      <p:sp>
        <p:nvSpPr>
          <p:cNvPr id="5" name="Jobbra nyíl 4"/>
          <p:cNvSpPr/>
          <p:nvPr/>
        </p:nvSpPr>
        <p:spPr>
          <a:xfrm rot="13532973">
            <a:off x="477688" y="4771926"/>
            <a:ext cx="3081088" cy="2991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3203848" y="5794725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Feljebb ill. </a:t>
            </a:r>
            <a:r>
              <a:rPr lang="hu-HU" sz="2400" dirty="0" err="1" smtClean="0"/>
              <a:t>lejjeb</a:t>
            </a:r>
            <a:r>
              <a:rPr lang="hu-HU" sz="2400" dirty="0" smtClean="0"/>
              <a:t> helyezni</a:t>
            </a:r>
            <a:endParaRPr lang="hu-HU" sz="24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3417188" y="4371756"/>
            <a:ext cx="1157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Törölni</a:t>
            </a:r>
            <a:endParaRPr lang="hu-HU" sz="2400" dirty="0"/>
          </a:p>
        </p:txBody>
      </p:sp>
      <p:sp>
        <p:nvSpPr>
          <p:cNvPr id="8" name="Szaggatott nyíl jobbra 7"/>
          <p:cNvSpPr/>
          <p:nvPr/>
        </p:nvSpPr>
        <p:spPr>
          <a:xfrm rot="12585192">
            <a:off x="1622506" y="3921040"/>
            <a:ext cx="1781380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3227106" y="2237832"/>
            <a:ext cx="1253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Másolni</a:t>
            </a:r>
            <a:endParaRPr lang="hu-HU" sz="2400" dirty="0"/>
          </a:p>
        </p:txBody>
      </p:sp>
      <p:sp>
        <p:nvSpPr>
          <p:cNvPr id="10" name="Lefelé nyíl 9"/>
          <p:cNvSpPr/>
          <p:nvPr/>
        </p:nvSpPr>
        <p:spPr>
          <a:xfrm rot="3601238">
            <a:off x="1975487" y="2047708"/>
            <a:ext cx="296481" cy="2196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686023290"/>
      </p:ext>
    </p:extLst>
  </p:cSld>
  <p:clrMapOvr>
    <a:masterClrMapping/>
  </p:clrMapOvr>
  <p:transition spd="med" advTm="15000"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 rot="602122">
            <a:off x="836704" y="2553697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hu-HU" sz="5400" b="1" dirty="0" smtClean="0"/>
              <a:t>Köszönöm a figyelmet!</a:t>
            </a:r>
            <a:endParaRPr lang="hu-HU" sz="5400" b="1" dirty="0"/>
          </a:p>
        </p:txBody>
      </p:sp>
    </p:spTree>
    <p:extLst>
      <p:ext uri="{BB962C8B-B14F-4D97-AF65-F5344CB8AC3E}">
        <p14:creationId xmlns:p14="http://schemas.microsoft.com/office/powerpoint/2010/main" xmlns="" val="686023290"/>
      </p:ext>
    </p:extLst>
  </p:cSld>
  <p:clrMapOvr>
    <a:masterClrMapping/>
  </p:clrMapOvr>
  <p:transition spd="med" advTm="15000"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389120"/>
          </a:xfrm>
        </p:spPr>
        <p:txBody>
          <a:bodyPr/>
          <a:lstStyle/>
          <a:p>
            <a:r>
              <a:rPr lang="hu-HU" dirty="0" smtClean="0"/>
              <a:t>Felhasznált irodalom:</a:t>
            </a:r>
          </a:p>
          <a:p>
            <a:r>
              <a:rPr lang="hu-HU" dirty="0">
                <a:hlinkClick r:id="rId2"/>
              </a:rPr>
              <a:t>http://</a:t>
            </a:r>
            <a:r>
              <a:rPr lang="hu-HU" dirty="0" smtClean="0">
                <a:hlinkClick r:id="rId2"/>
              </a:rPr>
              <a:t>hu.wikipedia.org/wiki/GIMP</a:t>
            </a:r>
            <a:endParaRPr lang="hu-HU" dirty="0" smtClean="0"/>
          </a:p>
          <a:p>
            <a:r>
              <a:rPr lang="hu-HU" dirty="0">
                <a:hlinkClick r:id="rId3"/>
              </a:rPr>
              <a:t>http://</a:t>
            </a:r>
            <a:r>
              <a:rPr lang="hu-HU" dirty="0" smtClean="0">
                <a:hlinkClick r:id="rId3"/>
              </a:rPr>
              <a:t>ipszilon.niif.hu/gimp/section4.html</a:t>
            </a:r>
            <a:endParaRPr lang="hu-HU" dirty="0" smtClean="0"/>
          </a:p>
          <a:p>
            <a:r>
              <a:rPr lang="hu-HU" dirty="0">
                <a:hlinkClick r:id="rId4"/>
              </a:rPr>
              <a:t>http://gimp.qwqw.hu/?modul=oldal&amp;tartalom=1110505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595085606"/>
      </p:ext>
    </p:extLst>
  </p:cSld>
  <p:clrMapOvr>
    <a:masterClrMapping/>
  </p:clrMapOvr>
  <p:transition spd="med" advTm="15000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404664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hu-HU" sz="4400" b="1" dirty="0" smtClean="0">
                <a:solidFill>
                  <a:srgbClr val="FFC000"/>
                </a:solidFill>
              </a:rPr>
              <a:t>MI is az a GIMP?</a:t>
            </a:r>
            <a:endParaRPr lang="hu-HU" sz="4400" b="1" dirty="0">
              <a:solidFill>
                <a:srgbClr val="FFC00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67544" y="1628800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600" dirty="0"/>
              <a:t>A GIMP egy </a:t>
            </a:r>
            <a:r>
              <a:rPr lang="hu-HU" sz="3600" dirty="0" smtClean="0"/>
              <a:t>platform független </a:t>
            </a:r>
            <a:r>
              <a:rPr lang="hu-HU" sz="3600" dirty="0"/>
              <a:t>pixelgrafikus </a:t>
            </a:r>
            <a:r>
              <a:rPr lang="hu-HU" sz="3600" dirty="0" smtClean="0"/>
              <a:t>képszerkesztő </a:t>
            </a:r>
            <a:r>
              <a:rPr lang="hu-HU" sz="3600" dirty="0"/>
              <a:t>program. Támogatja a rétegek kezelését, átlátszóságot.  Jelenleg önkéntesek csoportja tartja karban és fejleszti. Szabadon felhasználható a GPL licenc alatt.</a:t>
            </a:r>
          </a:p>
        </p:txBody>
      </p:sp>
    </p:spTree>
    <p:extLst>
      <p:ext uri="{BB962C8B-B14F-4D97-AF65-F5344CB8AC3E}">
        <p14:creationId xmlns:p14="http://schemas.microsoft.com/office/powerpoint/2010/main" xmlns="" val="686023290"/>
      </p:ext>
    </p:extLst>
  </p:cSld>
  <p:clrMapOvr>
    <a:masterClrMapping/>
  </p:clrMapOvr>
  <p:transition spd="med" advTm="15000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-28841" y="836712"/>
            <a:ext cx="9165558" cy="1368152"/>
          </a:xfrm>
        </p:spPr>
        <p:txBody>
          <a:bodyPr/>
          <a:lstStyle/>
          <a:p>
            <a:pPr algn="ctr"/>
            <a:r>
              <a:rPr lang="hu-HU" dirty="0" smtClean="0"/>
              <a:t>A szoftver megnyitásával három ablak fog megjelenni: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422729" y="1455167"/>
            <a:ext cx="2061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Képernyő bal oldalán az eszköztár: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4788024" y="1778332"/>
            <a:ext cx="3717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Középen maga a munkaasztal, ahol a képekkel dolgozunk:</a:t>
            </a:r>
            <a:endParaRPr lang="hu-H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53452" y="1455167"/>
            <a:ext cx="1060633" cy="5218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492896"/>
            <a:ext cx="529590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86023290"/>
      </p:ext>
    </p:extLst>
  </p:cSld>
  <p:clrMapOvr>
    <a:masterClrMapping/>
  </p:clrMapOvr>
  <p:transition spd="med" advTm="15000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cím 5"/>
          <p:cNvSpPr txBox="1">
            <a:spLocks noGrp="1"/>
          </p:cNvSpPr>
          <p:nvPr>
            <p:ph type="subTitle" idx="1"/>
          </p:nvPr>
        </p:nvSpPr>
        <p:spPr>
          <a:xfrm>
            <a:off x="1619672" y="764704"/>
            <a:ext cx="322667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Jobb oldalon pedig a rétegek, </a:t>
            </a:r>
            <a:r>
              <a:rPr lang="hu-HU" dirty="0" err="1" smtClean="0"/>
              <a:t>csastornák</a:t>
            </a:r>
            <a:r>
              <a:rPr lang="hu-HU" dirty="0" smtClean="0"/>
              <a:t> opcionális </a:t>
            </a:r>
            <a:r>
              <a:rPr lang="hu-HU" dirty="0" err="1" smtClean="0"/>
              <a:t>beállitásait</a:t>
            </a:r>
            <a:r>
              <a:rPr lang="hu-HU" dirty="0" smtClean="0"/>
              <a:t>, tulajdonságait:</a:t>
            </a:r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16632"/>
            <a:ext cx="1728192" cy="659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86023290"/>
      </p:ext>
    </p:extLst>
  </p:cSld>
  <p:clrMapOvr>
    <a:masterClrMapping/>
  </p:clrMapOvr>
  <p:transition spd="med" advTm="15000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0596" y="574917"/>
            <a:ext cx="7854696" cy="1752600"/>
          </a:xfrm>
        </p:spPr>
        <p:txBody>
          <a:bodyPr/>
          <a:lstStyle/>
          <a:p>
            <a:pPr algn="l"/>
            <a:r>
              <a:rPr lang="hu-HU" dirty="0" smtClean="0">
                <a:solidFill>
                  <a:schemeClr val="accent6"/>
                </a:solidFill>
              </a:rPr>
              <a:t>Feladat:</a:t>
            </a:r>
          </a:p>
          <a:p>
            <a:pPr algn="l"/>
            <a:r>
              <a:rPr lang="hu-HU" dirty="0" smtClean="0">
                <a:solidFill>
                  <a:schemeClr val="accent6"/>
                </a:solidFill>
              </a:rPr>
              <a:t>Nyissunk meg egy új képet és festjük be kékre.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251520" y="2348880"/>
            <a:ext cx="38164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Megoldás:</a:t>
            </a:r>
            <a:br>
              <a:rPr lang="hu-HU" dirty="0" smtClean="0"/>
            </a:br>
            <a:r>
              <a:rPr lang="hu-HU" dirty="0" smtClean="0"/>
              <a:t>Fájl-&gt;Új….-&gt; </a:t>
            </a:r>
            <a:r>
              <a:rPr lang="hu-HU" dirty="0"/>
              <a:t>O</a:t>
            </a:r>
            <a:r>
              <a:rPr lang="hu-HU" dirty="0" smtClean="0"/>
              <a:t>k gomb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 smtClean="0"/>
              <a:t>Élőtér - és </a:t>
            </a:r>
            <a:r>
              <a:rPr lang="hu-HU" dirty="0" err="1" smtClean="0"/>
              <a:t>hátterszínek-</a:t>
            </a:r>
            <a:r>
              <a:rPr lang="hu-HU" dirty="0" smtClean="0"/>
              <a:t>&gt; </a:t>
            </a:r>
            <a:r>
              <a:rPr lang="hu-HU" dirty="0" err="1" smtClean="0"/>
              <a:t>szin</a:t>
            </a:r>
            <a:r>
              <a:rPr lang="hu-HU" dirty="0" smtClean="0"/>
              <a:t> kiválasztás és Ok </a:t>
            </a:r>
            <a:r>
              <a:rPr lang="hu-HU" dirty="0" err="1" smtClean="0"/>
              <a:t>gom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r>
              <a:rPr lang="hu-HU" dirty="0" smtClean="0"/>
              <a:t>Szerkesztés-&gt; kitöltés az élőtérszínnel.</a:t>
            </a:r>
          </a:p>
          <a:p>
            <a:endParaRPr lang="hu-HU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248" y="-315416"/>
            <a:ext cx="1687901" cy="8305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Egyenes összekötő nyíllal 5"/>
          <p:cNvCxnSpPr/>
          <p:nvPr/>
        </p:nvCxnSpPr>
        <p:spPr>
          <a:xfrm flipV="1">
            <a:off x="6156176" y="2492898"/>
            <a:ext cx="1440000" cy="612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86023290"/>
      </p:ext>
    </p:extLst>
  </p:cSld>
  <p:clrMapOvr>
    <a:masterClrMapping/>
  </p:clrMapOvr>
  <p:transition spd="med" advTm="1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395536" y="836712"/>
            <a:ext cx="8127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rétegeken különböző műveleteket végezhetünk pl.: kivágás, festés, radírozás….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251520" y="1521658"/>
            <a:ext cx="63766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chemeClr val="accent6"/>
                </a:solidFill>
              </a:rPr>
              <a:t>Feladat:</a:t>
            </a:r>
          </a:p>
          <a:p>
            <a:r>
              <a:rPr lang="hu-HU" dirty="0" smtClean="0">
                <a:solidFill>
                  <a:schemeClr val="accent6"/>
                </a:solidFill>
              </a:rPr>
              <a:t>Rajzoljunk ecset segítségével egy A betűt. </a:t>
            </a:r>
          </a:p>
          <a:p>
            <a:r>
              <a:rPr lang="hu-HU" dirty="0" smtClean="0">
                <a:solidFill>
                  <a:schemeClr val="accent6"/>
                </a:solidFill>
              </a:rPr>
              <a:t>Piros színnel. (</a:t>
            </a:r>
            <a:r>
              <a:rPr lang="hu-HU" dirty="0" err="1" smtClean="0">
                <a:solidFill>
                  <a:schemeClr val="accent6"/>
                </a:solidFill>
              </a:rPr>
              <a:t>Előhátér-</a:t>
            </a:r>
            <a:r>
              <a:rPr lang="hu-HU" dirty="0" smtClean="0">
                <a:solidFill>
                  <a:schemeClr val="accent6"/>
                </a:solidFill>
              </a:rPr>
              <a:t> és háttérszínek)</a:t>
            </a:r>
          </a:p>
          <a:p>
            <a:r>
              <a:rPr lang="hu-HU" dirty="0" smtClean="0">
                <a:solidFill>
                  <a:schemeClr val="accent6"/>
                </a:solidFill>
              </a:rPr>
              <a:t>Vonal vastagsága legyen 2.0. (Méretezés csúszka segítségével)</a:t>
            </a:r>
            <a:endParaRPr lang="hu-HU" dirty="0">
              <a:solidFill>
                <a:schemeClr val="accent6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721987"/>
            <a:ext cx="5342741" cy="4024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86023290"/>
      </p:ext>
    </p:extLst>
  </p:cSld>
  <p:clrMapOvr>
    <a:masterClrMapping/>
  </p:clrMapOvr>
  <p:transition spd="med" advTm="1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232246" y="764704"/>
            <a:ext cx="49878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Hozzunk létre egy új réteget</a:t>
            </a:r>
          </a:p>
          <a:p>
            <a:r>
              <a:rPr lang="hu-HU" sz="2400" dirty="0" smtClean="0"/>
              <a:t>(Réteg-&gt;Új réteg)</a:t>
            </a:r>
          </a:p>
          <a:p>
            <a:r>
              <a:rPr lang="hu-HU" sz="2400" dirty="0" smtClean="0"/>
              <a:t>A neve legyen :1</a:t>
            </a:r>
          </a:p>
          <a:p>
            <a:r>
              <a:rPr lang="hu-HU" sz="2400" dirty="0" err="1" smtClean="0"/>
              <a:t>Szine</a:t>
            </a:r>
            <a:r>
              <a:rPr lang="hu-HU" sz="2400" dirty="0" smtClean="0"/>
              <a:t> legyen sárga.</a:t>
            </a:r>
            <a:endParaRPr lang="hu-HU" sz="24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179512" y="2276872"/>
            <a:ext cx="33947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/>
              <a:t>A változtatások azon rétegen fognak történni, amely aktív a párbeszédablakban: </a:t>
            </a:r>
            <a:endParaRPr lang="hu-HU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66036" y="175677"/>
            <a:ext cx="1754236" cy="6690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86023290"/>
      </p:ext>
    </p:extLst>
  </p:cSld>
  <p:clrMapOvr>
    <a:masterClrMapping/>
  </p:clrMapOvr>
  <p:transition spd="med" advTm="15000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07504" y="332656"/>
            <a:ext cx="7854696" cy="1752600"/>
          </a:xfrm>
        </p:spPr>
        <p:txBody>
          <a:bodyPr>
            <a:normAutofit lnSpcReduction="10000"/>
          </a:bodyPr>
          <a:lstStyle/>
          <a:p>
            <a:pPr algn="l"/>
            <a:r>
              <a:rPr lang="hu-HU" dirty="0" smtClean="0">
                <a:solidFill>
                  <a:schemeClr val="accent6"/>
                </a:solidFill>
              </a:rPr>
              <a:t>Feladat:</a:t>
            </a:r>
          </a:p>
          <a:p>
            <a:pPr algn="l"/>
            <a:r>
              <a:rPr lang="hu-HU" dirty="0" err="1" smtClean="0">
                <a:solidFill>
                  <a:schemeClr val="accent6"/>
                </a:solidFill>
              </a:rPr>
              <a:t>Állitsd</a:t>
            </a:r>
            <a:r>
              <a:rPr lang="hu-HU" dirty="0" smtClean="0">
                <a:solidFill>
                  <a:schemeClr val="accent6"/>
                </a:solidFill>
              </a:rPr>
              <a:t> az 1 nevű réteget </a:t>
            </a:r>
            <a:r>
              <a:rPr lang="hu-HU" dirty="0" err="1" smtClean="0">
                <a:solidFill>
                  <a:schemeClr val="accent6"/>
                </a:solidFill>
              </a:rPr>
              <a:t>aktivra</a:t>
            </a:r>
            <a:r>
              <a:rPr lang="hu-HU" dirty="0" smtClean="0">
                <a:solidFill>
                  <a:schemeClr val="accent6"/>
                </a:solidFill>
              </a:rPr>
              <a:t> és a Háttér nevű réteget </a:t>
            </a:r>
            <a:r>
              <a:rPr lang="hu-HU" dirty="0" err="1" smtClean="0">
                <a:solidFill>
                  <a:schemeClr val="accent6"/>
                </a:solidFill>
              </a:rPr>
              <a:t>láthatová</a:t>
            </a:r>
            <a:r>
              <a:rPr lang="hu-HU" dirty="0" smtClean="0">
                <a:solidFill>
                  <a:schemeClr val="accent6"/>
                </a:solidFill>
              </a:rPr>
              <a:t>. Rajzolj feketével az A betű mellé egy B betűt.</a:t>
            </a:r>
            <a:endParaRPr lang="hu-HU" dirty="0">
              <a:solidFill>
                <a:schemeClr val="accent6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659" y="2060849"/>
            <a:ext cx="3728276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5508104" y="1988840"/>
            <a:ext cx="36180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Mi történt?</a:t>
            </a:r>
          </a:p>
          <a:p>
            <a:r>
              <a:rPr lang="hu-HU" dirty="0" err="1" smtClean="0"/>
              <a:t>Látszolag</a:t>
            </a:r>
            <a:r>
              <a:rPr lang="hu-HU" dirty="0" smtClean="0"/>
              <a:t> semmi a Háttér  rétegen,</a:t>
            </a:r>
          </a:p>
          <a:p>
            <a:r>
              <a:rPr lang="hu-HU" dirty="0" smtClean="0"/>
              <a:t>Mivel az 1 nevű rétegre rajzoltunk.</a:t>
            </a:r>
            <a:endParaRPr lang="hu-HU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406204"/>
            <a:ext cx="4382815" cy="3301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86023290"/>
      </p:ext>
    </p:extLst>
  </p:cSld>
  <p:clrMapOvr>
    <a:masterClrMapping/>
  </p:clrMapOvr>
  <p:transition spd="med" advTm="1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 rot="21330823">
            <a:off x="600981" y="861487"/>
            <a:ext cx="7472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Hogyan tudnánk </a:t>
            </a:r>
            <a:r>
              <a:rPr lang="hu-HU" sz="2400" dirty="0" err="1" smtClean="0"/>
              <a:t>láthatová</a:t>
            </a:r>
            <a:r>
              <a:rPr lang="hu-HU" sz="2400" dirty="0" smtClean="0"/>
              <a:t> tenni az 1 rétegen a </a:t>
            </a:r>
            <a:r>
              <a:rPr lang="hu-HU" sz="2400" dirty="0" err="1" smtClean="0"/>
              <a:t>A</a:t>
            </a:r>
            <a:r>
              <a:rPr lang="hu-HU" sz="2400" dirty="0" smtClean="0"/>
              <a:t> betűt?</a:t>
            </a:r>
            <a:endParaRPr lang="hu-HU" sz="2400" dirty="0"/>
          </a:p>
        </p:txBody>
      </p:sp>
      <p:sp>
        <p:nvSpPr>
          <p:cNvPr id="5" name="Szövegdoboz 4"/>
          <p:cNvSpPr txBox="1"/>
          <p:nvPr/>
        </p:nvSpPr>
        <p:spPr>
          <a:xfrm rot="292652">
            <a:off x="1472640" y="2018981"/>
            <a:ext cx="7028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Úgy hogy kitöröljük az 1réteg azon részét, amely kitakarja a </a:t>
            </a:r>
            <a:r>
              <a:rPr lang="hu-HU" dirty="0" err="1" smtClean="0"/>
              <a:t>A</a:t>
            </a:r>
            <a:r>
              <a:rPr lang="hu-HU" dirty="0" smtClean="0"/>
              <a:t> betűt….</a:t>
            </a:r>
            <a:endParaRPr lang="hu-HU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0250" y="2636912"/>
            <a:ext cx="4596556" cy="3462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zövegdoboz 6"/>
          <p:cNvSpPr txBox="1"/>
          <p:nvPr/>
        </p:nvSpPr>
        <p:spPr>
          <a:xfrm>
            <a:off x="5436097" y="3212976"/>
            <a:ext cx="3277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Lássuk be, így elég nehéz lenne pontosan behatárolni…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686023290"/>
      </p:ext>
    </p:extLst>
  </p:cSld>
  <p:clrMapOvr>
    <a:masterClrMapping/>
  </p:clrMapOvr>
  <p:transition spd="med" advTm="15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175</TotalTime>
  <Words>409</Words>
  <Application>Microsoft Office PowerPoint</Application>
  <PresentationFormat>Prezentácia na obrazovke (4:3)</PresentationFormat>
  <Paragraphs>62</Paragraphs>
  <Slides>17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17</vt:i4>
      </vt:variant>
    </vt:vector>
  </HeadingPairs>
  <TitlesOfParts>
    <vt:vector size="18" baseType="lpstr">
      <vt:lpstr>Áramlás</vt:lpstr>
      <vt:lpstr>Rétegek használata GIMP képszerkesztő programban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  <vt:lpstr>Snímka 14</vt:lpstr>
      <vt:lpstr>Snímka 15</vt:lpstr>
      <vt:lpstr>Snímka 16</vt:lpstr>
      <vt:lpstr>Snímka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Rétegek használata GIMP képszerkesztő programban</dc:title>
  <dc:creator>Adrián</dc:creator>
  <cp:lastModifiedBy>Krisztina</cp:lastModifiedBy>
  <cp:revision>20</cp:revision>
  <dcterms:created xsi:type="dcterms:W3CDTF">2014-01-13T17:06:39Z</dcterms:created>
  <dcterms:modified xsi:type="dcterms:W3CDTF">2014-01-17T20:22:32Z</dcterms:modified>
</cp:coreProperties>
</file>