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66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5FC38-808D-4318-9FD0-BD33B07D32F1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5EE01-BEE1-4DBE-9BD7-C72D2BA8192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5EE01-BEE1-4DBE-9BD7-C72D2BA8192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7772400" cy="1371599"/>
          </a:xfrm>
        </p:spPr>
        <p:txBody>
          <a:bodyPr>
            <a:norm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</a:rPr>
              <a:t>A </a:t>
            </a:r>
            <a:r>
              <a:rPr lang="sk-SK" dirty="0" err="1" smtClean="0">
                <a:solidFill>
                  <a:srgbClr val="00B050"/>
                </a:solidFill>
              </a:rPr>
              <a:t>nyílt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és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zárt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forráskódú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szoftverek</a:t>
            </a:r>
            <a:r>
              <a:rPr lang="sk-SK" dirty="0" smtClean="0">
                <a:solidFill>
                  <a:srgbClr val="00B050"/>
                </a:solidFill>
              </a:rPr>
              <a:t> </a:t>
            </a:r>
            <a:r>
              <a:rPr lang="sk-SK" dirty="0" err="1" smtClean="0">
                <a:solidFill>
                  <a:srgbClr val="00B050"/>
                </a:solidFill>
              </a:rPr>
              <a:t>összehasonlítása</a:t>
            </a:r>
            <a:endParaRPr lang="sk-SK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553200" cy="3581400"/>
          </a:xfrm>
        </p:spPr>
        <p:txBody>
          <a:bodyPr>
            <a:normAutofit/>
          </a:bodyPr>
          <a:lstStyle/>
          <a:p>
            <a:pPr algn="l"/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err="1" smtClean="0">
                <a:solidFill>
                  <a:schemeClr val="tx1"/>
                </a:solidFill>
              </a:rPr>
              <a:t>Készítette</a:t>
            </a:r>
            <a:r>
              <a:rPr lang="sk-SK" dirty="0" smtClean="0">
                <a:solidFill>
                  <a:schemeClr val="tx1"/>
                </a:solidFill>
              </a:rPr>
              <a:t>:               </a:t>
            </a:r>
            <a:r>
              <a:rPr lang="sk-SK" dirty="0" err="1" smtClean="0">
                <a:solidFill>
                  <a:schemeClr val="tx1"/>
                </a:solidFill>
              </a:rPr>
              <a:t>Barczi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Benáta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err="1" smtClean="0">
                <a:solidFill>
                  <a:schemeClr val="tx1"/>
                </a:solidFill>
              </a:rPr>
              <a:t>Felkészítő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tanár</a:t>
            </a:r>
            <a:r>
              <a:rPr lang="sk-SK" dirty="0" smtClean="0">
                <a:solidFill>
                  <a:schemeClr val="tx1"/>
                </a:solidFill>
              </a:rPr>
              <a:t>:   </a:t>
            </a:r>
            <a:r>
              <a:rPr lang="sk-SK" dirty="0" smtClean="0">
                <a:solidFill>
                  <a:schemeClr val="tx1"/>
                </a:solidFill>
              </a:rPr>
              <a:t>PaedDr. </a:t>
            </a:r>
            <a:r>
              <a:rPr lang="sk-SK" dirty="0" err="1" smtClean="0">
                <a:solidFill>
                  <a:schemeClr val="tx1"/>
                </a:solidFill>
              </a:rPr>
              <a:t>Spek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Krisztína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err="1" smtClean="0">
                <a:solidFill>
                  <a:schemeClr val="tx1"/>
                </a:solidFill>
              </a:rPr>
              <a:t>Iskola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neve</a:t>
            </a:r>
            <a:r>
              <a:rPr lang="sk-SK" dirty="0" smtClean="0">
                <a:solidFill>
                  <a:schemeClr val="tx1"/>
                </a:solidFill>
              </a:rPr>
              <a:t>:            </a:t>
            </a:r>
            <a:r>
              <a:rPr lang="hu-HU" dirty="0" smtClean="0">
                <a:solidFill>
                  <a:schemeClr val="tx1"/>
                </a:solidFill>
              </a:rPr>
              <a:t>Magyar Tannyelvű Magán  </a:t>
            </a: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                                 </a:t>
            </a:r>
            <a:r>
              <a:rPr lang="hu-HU" dirty="0" smtClean="0">
                <a:solidFill>
                  <a:schemeClr val="tx1"/>
                </a:solidFill>
              </a:rPr>
              <a:t>Szakközépiskola, </a:t>
            </a:r>
            <a:r>
              <a:rPr lang="hu-HU" dirty="0" err="1" smtClean="0">
                <a:solidFill>
                  <a:schemeClr val="tx1"/>
                </a:solidFill>
              </a:rPr>
              <a:t>Gúta</a:t>
            </a:r>
            <a:r>
              <a:rPr lang="sk-SK" dirty="0" smtClean="0">
                <a:solidFill>
                  <a:schemeClr val="tx1"/>
                </a:solidFill>
              </a:rPr>
              <a:t/>
            </a:r>
            <a:br>
              <a:rPr lang="sk-SK" dirty="0" smtClean="0">
                <a:solidFill>
                  <a:schemeClr val="tx1"/>
                </a:solidFill>
              </a:rPr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k-SK" sz="3200" dirty="0" smtClean="0"/>
              <a:t>A program </a:t>
            </a:r>
            <a:r>
              <a:rPr lang="sk-SK" sz="3200" dirty="0" err="1" smtClean="0"/>
              <a:t>elindítása</a:t>
            </a:r>
            <a:r>
              <a:rPr lang="sk-SK" sz="3200" dirty="0" smtClean="0"/>
              <a:t> </a:t>
            </a:r>
            <a:r>
              <a:rPr lang="sk-SK" sz="3200" dirty="0" err="1" smtClean="0"/>
              <a:t>után</a:t>
            </a:r>
            <a:r>
              <a:rPr lang="sk-SK" sz="3200" dirty="0" smtClean="0"/>
              <a:t> </a:t>
            </a:r>
            <a:r>
              <a:rPr lang="sk-SK" sz="3200" dirty="0" err="1" smtClean="0"/>
              <a:t>mit</a:t>
            </a:r>
            <a:r>
              <a:rPr lang="sk-SK" sz="3200" dirty="0" smtClean="0"/>
              <a:t> </a:t>
            </a:r>
            <a:r>
              <a:rPr lang="sk-SK" sz="3200" dirty="0" err="1" smtClean="0"/>
              <a:t>is</a:t>
            </a:r>
            <a:r>
              <a:rPr lang="sk-SK" sz="3200" dirty="0" smtClean="0"/>
              <a:t> </a:t>
            </a:r>
            <a:r>
              <a:rPr lang="sk-SK" sz="3200" dirty="0" err="1" smtClean="0"/>
              <a:t>látunk</a:t>
            </a:r>
            <a:r>
              <a:rPr lang="sk-SK" sz="3200" dirty="0" smtClean="0"/>
              <a:t>? </a:t>
            </a:r>
            <a:br>
              <a:rPr lang="sk-SK" sz="3200" dirty="0" smtClean="0"/>
            </a:br>
            <a:r>
              <a:rPr lang="sk-SK" sz="3200" dirty="0" err="1" smtClean="0"/>
              <a:t>Nézzük</a:t>
            </a:r>
            <a:r>
              <a:rPr lang="sk-SK" sz="3200" dirty="0" smtClean="0"/>
              <a:t>  </a:t>
            </a:r>
            <a:r>
              <a:rPr lang="sk-SK" sz="3200" dirty="0" err="1" smtClean="0"/>
              <a:t>meg</a:t>
            </a:r>
            <a:r>
              <a:rPr lang="sk-SK" sz="3200" dirty="0" smtClean="0"/>
              <a:t> </a:t>
            </a:r>
            <a:r>
              <a:rPr lang="sk-SK" sz="3200" dirty="0" err="1" smtClean="0"/>
              <a:t>milyen</a:t>
            </a:r>
            <a:r>
              <a:rPr lang="sk-SK" sz="3200" dirty="0" smtClean="0"/>
              <a:t> </a:t>
            </a:r>
            <a:r>
              <a:rPr lang="sk-SK" sz="3200" dirty="0" err="1" smtClean="0"/>
              <a:t>részei</a:t>
            </a:r>
            <a:r>
              <a:rPr lang="sk-SK" sz="3200" dirty="0" smtClean="0"/>
              <a:t> </a:t>
            </a:r>
            <a:r>
              <a:rPr lang="sk-SK" sz="3200" dirty="0" err="1" smtClean="0"/>
              <a:t>vannak</a:t>
            </a:r>
            <a:r>
              <a:rPr lang="sk-SK" sz="3200" dirty="0" smtClean="0"/>
              <a:t> a </a:t>
            </a:r>
            <a:r>
              <a:rPr lang="sk-SK" sz="3200" dirty="0" err="1" smtClean="0"/>
              <a:t>munkalapnak</a:t>
            </a:r>
            <a:r>
              <a:rPr lang="sk-SK" sz="3200" dirty="0" smtClean="0"/>
              <a:t>: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5715000" cy="453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Microsof</a:t>
            </a:r>
            <a:r>
              <a:rPr lang="sk-SK" sz="3200" dirty="0" smtClean="0"/>
              <a:t> Word </a:t>
            </a:r>
            <a:r>
              <a:rPr lang="sk-SK" sz="3200" dirty="0" err="1" smtClean="0"/>
              <a:t>használata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OpenOffice</a:t>
            </a:r>
            <a:r>
              <a:rPr lang="sk-SK" sz="2800" dirty="0" smtClean="0"/>
              <a:t> </a:t>
            </a:r>
            <a:r>
              <a:rPr lang="sk-SK" sz="2800" dirty="0" err="1" smtClean="0"/>
              <a:t>programnál</a:t>
            </a:r>
            <a:r>
              <a:rPr lang="sk-SK" sz="2800" dirty="0" smtClean="0"/>
              <a:t> </a:t>
            </a:r>
            <a:r>
              <a:rPr lang="sk-SK" sz="2800" dirty="0" err="1" smtClean="0"/>
              <a:t>említett</a:t>
            </a:r>
            <a:r>
              <a:rPr lang="sk-SK" sz="2800" dirty="0" smtClean="0"/>
              <a:t> </a:t>
            </a:r>
            <a:r>
              <a:rPr lang="sk-SK" sz="2800" dirty="0" err="1" smtClean="0"/>
              <a:t>műveletlehetőségek</a:t>
            </a:r>
            <a:r>
              <a:rPr lang="sk-SK" sz="2800" dirty="0" smtClean="0"/>
              <a:t> </a:t>
            </a:r>
            <a:r>
              <a:rPr lang="sk-SK" sz="2800" dirty="0" err="1" smtClean="0"/>
              <a:t>itt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lehetségesek</a:t>
            </a:r>
            <a:r>
              <a:rPr lang="sk-SK" sz="2800" dirty="0" smtClean="0"/>
              <a:t> más </a:t>
            </a:r>
            <a:r>
              <a:rPr lang="sk-SK" sz="2800" dirty="0" err="1" smtClean="0"/>
              <a:t>funkciókkal</a:t>
            </a:r>
            <a:r>
              <a:rPr lang="sk-SK" sz="2800" dirty="0" smtClean="0"/>
              <a:t> </a:t>
            </a:r>
            <a:r>
              <a:rPr lang="sk-SK" sz="2800" dirty="0" err="1" smtClean="0"/>
              <a:t>kibővítve</a:t>
            </a:r>
            <a:r>
              <a:rPr lang="sk-SK" sz="2800" dirty="0" smtClean="0"/>
              <a:t>. </a:t>
            </a:r>
          </a:p>
          <a:p>
            <a:r>
              <a:rPr lang="sk-SK" sz="2800" dirty="0" err="1" smtClean="0"/>
              <a:t>Míg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OpenOffice</a:t>
            </a:r>
            <a:r>
              <a:rPr lang="sk-SK" sz="2800" dirty="0" smtClean="0"/>
              <a:t> </a:t>
            </a:r>
            <a:r>
              <a:rPr lang="sk-SK" sz="2800" dirty="0" err="1" smtClean="0"/>
              <a:t>nevű</a:t>
            </a:r>
            <a:r>
              <a:rPr lang="sk-SK" sz="2800" dirty="0" smtClean="0"/>
              <a:t> </a:t>
            </a:r>
            <a:r>
              <a:rPr lang="sk-SK" sz="2800" dirty="0" err="1" smtClean="0"/>
              <a:t>programnál</a:t>
            </a:r>
            <a:r>
              <a:rPr lang="sk-SK" sz="2800" dirty="0" smtClean="0"/>
              <a:t> a </a:t>
            </a:r>
            <a:r>
              <a:rPr lang="sk-SK" sz="2800" dirty="0" err="1" smtClean="0"/>
              <a:t>menüsor</a:t>
            </a:r>
            <a:r>
              <a:rPr lang="sk-SK" sz="2800" dirty="0" smtClean="0"/>
              <a:t> </a:t>
            </a:r>
            <a:r>
              <a:rPr lang="sk-SK" sz="2800" dirty="0" err="1" smtClean="0"/>
              <a:t>egy</a:t>
            </a:r>
            <a:r>
              <a:rPr lang="sk-SK" sz="2800" dirty="0" smtClean="0"/>
              <a:t> </a:t>
            </a:r>
            <a:r>
              <a:rPr lang="sk-SK" sz="2800" dirty="0" err="1" smtClean="0"/>
              <a:t>helyen</a:t>
            </a:r>
            <a:r>
              <a:rPr lang="sk-SK" sz="2800" dirty="0" smtClean="0"/>
              <a:t> </a:t>
            </a:r>
            <a:r>
              <a:rPr lang="sk-SK" sz="2800" dirty="0" err="1" smtClean="0"/>
              <a:t>van</a:t>
            </a:r>
            <a:r>
              <a:rPr lang="sk-SK" sz="2800" dirty="0" smtClean="0"/>
              <a:t>, </a:t>
            </a:r>
            <a:r>
              <a:rPr lang="sk-SK" sz="2800" dirty="0" err="1" smtClean="0"/>
              <a:t>addig</a:t>
            </a:r>
            <a:r>
              <a:rPr lang="sk-SK" sz="2800" dirty="0" smtClean="0"/>
              <a:t> </a:t>
            </a:r>
            <a:r>
              <a:rPr lang="sk-SK" sz="2800" dirty="0" err="1" smtClean="0"/>
              <a:t>ennél</a:t>
            </a:r>
            <a:r>
              <a:rPr lang="sk-SK" sz="2800" dirty="0" smtClean="0"/>
              <a:t> a </a:t>
            </a:r>
            <a:r>
              <a:rPr lang="sk-SK" sz="2800" dirty="0" err="1" smtClean="0"/>
              <a:t>programnál</a:t>
            </a:r>
            <a:r>
              <a:rPr lang="sk-SK" sz="2800" dirty="0" smtClean="0"/>
              <a:t> </a:t>
            </a:r>
            <a:r>
              <a:rPr lang="sk-SK" sz="2800" dirty="0" err="1" smtClean="0"/>
              <a:t>lehet</a:t>
            </a:r>
            <a:r>
              <a:rPr lang="sk-SK" sz="2800" dirty="0" smtClean="0"/>
              <a:t> </a:t>
            </a:r>
            <a:r>
              <a:rPr lang="sk-SK" sz="2800" dirty="0" err="1" smtClean="0"/>
              <a:t>választani</a:t>
            </a:r>
            <a:r>
              <a:rPr lang="sk-SK" sz="2800" dirty="0" smtClean="0"/>
              <a:t> </a:t>
            </a:r>
            <a:r>
              <a:rPr lang="sk-SK" sz="2800" dirty="0" err="1" smtClean="0"/>
              <a:t>a</a:t>
            </a:r>
            <a:r>
              <a:rPr lang="sk-SK" sz="2800" dirty="0" smtClean="0"/>
              <a:t> </a:t>
            </a:r>
            <a:r>
              <a:rPr lang="sk-SK" sz="2800" dirty="0" err="1" smtClean="0"/>
              <a:t>füleknél</a:t>
            </a:r>
            <a:r>
              <a:rPr lang="sk-SK" sz="2800" dirty="0" smtClean="0"/>
              <a:t>, </a:t>
            </a:r>
            <a:r>
              <a:rPr lang="sk-SK" sz="2800" dirty="0" err="1" smtClean="0"/>
              <a:t>milyen</a:t>
            </a:r>
            <a:r>
              <a:rPr lang="sk-SK" sz="2800" dirty="0" smtClean="0"/>
              <a:t> </a:t>
            </a:r>
            <a:r>
              <a:rPr lang="sk-SK" sz="2800" dirty="0" err="1" smtClean="0"/>
              <a:t>műveleteket</a:t>
            </a:r>
            <a:r>
              <a:rPr lang="sk-SK" sz="2800" dirty="0" smtClean="0"/>
              <a:t> </a:t>
            </a:r>
            <a:r>
              <a:rPr lang="sk-SK" sz="2800" dirty="0" err="1" smtClean="0"/>
              <a:t>szeretnénk</a:t>
            </a:r>
            <a:r>
              <a:rPr lang="sk-SK" sz="2800" dirty="0" smtClean="0"/>
              <a:t> </a:t>
            </a:r>
            <a:r>
              <a:rPr lang="sk-SK" sz="2800" dirty="0" err="1" smtClean="0"/>
              <a:t>végezni</a:t>
            </a:r>
            <a:r>
              <a:rPr lang="sk-SK" sz="2800" dirty="0" smtClean="0"/>
              <a:t>.</a:t>
            </a:r>
          </a:p>
          <a:p>
            <a:endParaRPr lang="sk-SK" dirty="0"/>
          </a:p>
        </p:txBody>
      </p:sp>
      <p:pic>
        <p:nvPicPr>
          <p:cNvPr id="5" name="Obrázok 4" descr="word fül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876800"/>
            <a:ext cx="8467621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5897563"/>
          </a:xfrm>
        </p:spPr>
        <p:txBody>
          <a:bodyPr/>
          <a:lstStyle/>
          <a:p>
            <a:r>
              <a:rPr lang="sk-SK" sz="2800" dirty="0" err="1" smtClean="0"/>
              <a:t>Tudjuk</a:t>
            </a:r>
            <a:r>
              <a:rPr lang="sk-SK" sz="2800" dirty="0" smtClean="0"/>
              <a:t> </a:t>
            </a:r>
            <a:r>
              <a:rPr lang="sk-SK" sz="2800" dirty="0" err="1" smtClean="0"/>
              <a:t>formázni</a:t>
            </a:r>
            <a:r>
              <a:rPr lang="sk-SK" sz="2800" dirty="0" smtClean="0"/>
              <a:t> a </a:t>
            </a:r>
            <a:r>
              <a:rPr lang="sk-SK" sz="2800" dirty="0" err="1" smtClean="0"/>
              <a:t>betűket</a:t>
            </a:r>
            <a:r>
              <a:rPr lang="sk-SK" sz="2800" dirty="0" smtClean="0"/>
              <a:t>, </a:t>
            </a:r>
            <a:r>
              <a:rPr lang="sk-SK" sz="2800" dirty="0" err="1" smtClean="0"/>
              <a:t>például</a:t>
            </a:r>
            <a:r>
              <a:rPr lang="sk-SK" sz="2800" dirty="0" smtClean="0"/>
              <a:t> </a:t>
            </a:r>
            <a:r>
              <a:rPr lang="sk-SK" sz="2800" dirty="0" err="1" smtClean="0"/>
              <a:t>címnél</a:t>
            </a:r>
            <a:r>
              <a:rPr lang="sk-SK" sz="2800" dirty="0" smtClean="0"/>
              <a:t>, </a:t>
            </a:r>
            <a:r>
              <a:rPr lang="sk-SK" sz="2800" dirty="0" err="1" smtClean="0"/>
              <a:t>vagy</a:t>
            </a:r>
            <a:r>
              <a:rPr lang="sk-SK" sz="2800" dirty="0" smtClean="0"/>
              <a:t> </a:t>
            </a:r>
            <a:r>
              <a:rPr lang="sk-SK" sz="2800" dirty="0" err="1" smtClean="0"/>
              <a:t>magában</a:t>
            </a:r>
            <a:r>
              <a:rPr lang="sk-SK" sz="2800" dirty="0" smtClean="0"/>
              <a:t> a </a:t>
            </a:r>
            <a:r>
              <a:rPr lang="sk-SK" sz="2800" dirty="0" err="1" smtClean="0"/>
              <a:t>szövegben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engedett</a:t>
            </a:r>
            <a:r>
              <a:rPr lang="sk-SK" sz="2800" dirty="0" smtClean="0"/>
              <a:t>. </a:t>
            </a:r>
            <a:r>
              <a:rPr lang="sk-SK" sz="2800" dirty="0" err="1" smtClean="0"/>
              <a:t>Ehhez</a:t>
            </a:r>
            <a:r>
              <a:rPr lang="sk-SK" sz="2800" dirty="0" smtClean="0"/>
              <a:t> a </a:t>
            </a:r>
            <a:r>
              <a:rPr lang="sk-SK" sz="2800" dirty="0" err="1" smtClean="0"/>
              <a:t>művelethez</a:t>
            </a:r>
            <a:r>
              <a:rPr lang="sk-SK" sz="2800" dirty="0" smtClean="0"/>
              <a:t> </a:t>
            </a:r>
            <a:r>
              <a:rPr lang="sk-SK" sz="2800" dirty="0" err="1" smtClean="0"/>
              <a:t>a</a:t>
            </a:r>
            <a:r>
              <a:rPr lang="sk-SK" sz="2800" dirty="0" smtClean="0"/>
              <a:t> </a:t>
            </a:r>
            <a:r>
              <a:rPr lang="sk-SK" sz="2800" dirty="0" err="1" smtClean="0"/>
              <a:t>Wordart</a:t>
            </a:r>
            <a:r>
              <a:rPr lang="sk-SK" sz="2800" dirty="0" smtClean="0"/>
              <a:t> </a:t>
            </a:r>
            <a:r>
              <a:rPr lang="sk-SK" sz="2800" dirty="0" err="1" smtClean="0"/>
              <a:t>nevű</a:t>
            </a:r>
            <a:r>
              <a:rPr lang="sk-SK" sz="2800" dirty="0" smtClean="0"/>
              <a:t> </a:t>
            </a:r>
            <a:r>
              <a:rPr lang="sk-SK" sz="2800" dirty="0" err="1" smtClean="0"/>
              <a:t>funkciót</a:t>
            </a:r>
            <a:r>
              <a:rPr lang="sk-SK" sz="2800" dirty="0" smtClean="0"/>
              <a:t> </a:t>
            </a:r>
            <a:r>
              <a:rPr lang="sk-SK" sz="2800" dirty="0" err="1" smtClean="0"/>
              <a:t>használjuk</a:t>
            </a:r>
            <a:r>
              <a:rPr lang="sk-SK" sz="2800" dirty="0" smtClean="0"/>
              <a:t>.</a:t>
            </a:r>
          </a:p>
          <a:p>
            <a:r>
              <a:rPr lang="sk-SK" sz="2800" dirty="0" err="1" smtClean="0"/>
              <a:t>Különböző</a:t>
            </a:r>
            <a:r>
              <a:rPr lang="sk-SK" sz="2800" dirty="0" smtClean="0"/>
              <a:t> </a:t>
            </a:r>
            <a:r>
              <a:rPr lang="sk-SK" sz="2800" dirty="0" err="1" smtClean="0"/>
              <a:t>jeleket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alkalmazhatunk</a:t>
            </a:r>
            <a:r>
              <a:rPr lang="sk-SK" sz="2800" dirty="0" smtClean="0"/>
              <a:t> </a:t>
            </a:r>
            <a:r>
              <a:rPr lang="sk-SK" sz="2800" dirty="0" err="1" smtClean="0"/>
              <a:t>írásunkban</a:t>
            </a:r>
            <a:r>
              <a:rPr lang="sk-SK" sz="2800" dirty="0" smtClean="0"/>
              <a:t>, </a:t>
            </a:r>
            <a:r>
              <a:rPr lang="sk-SK" sz="2800" dirty="0" err="1" smtClean="0"/>
              <a:t>ezekre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adott</a:t>
            </a:r>
            <a:r>
              <a:rPr lang="sk-SK" sz="2800" dirty="0" smtClean="0"/>
              <a:t> </a:t>
            </a:r>
            <a:r>
              <a:rPr lang="sk-SK" sz="2800" dirty="0" err="1" smtClean="0"/>
              <a:t>egy</a:t>
            </a:r>
            <a:r>
              <a:rPr lang="sk-SK" sz="2800" dirty="0" smtClean="0"/>
              <a:t> </a:t>
            </a:r>
            <a:r>
              <a:rPr lang="sk-SK" sz="2800" dirty="0" err="1" smtClean="0"/>
              <a:t>bizonyos</a:t>
            </a:r>
            <a:r>
              <a:rPr lang="sk-SK" sz="2800" dirty="0" smtClean="0"/>
              <a:t> </a:t>
            </a:r>
            <a:r>
              <a:rPr lang="sk-SK" sz="2800" dirty="0" err="1" smtClean="0"/>
              <a:t>rész</a:t>
            </a:r>
            <a:r>
              <a:rPr lang="sk-SK" sz="2800" dirty="0" smtClean="0"/>
              <a:t> a </a:t>
            </a:r>
            <a:r>
              <a:rPr lang="sk-SK" sz="2800" dirty="0" err="1" smtClean="0"/>
              <a:t>menüsorban</a:t>
            </a:r>
            <a:r>
              <a:rPr lang="sk-SK" sz="2800" dirty="0" smtClean="0"/>
              <a:t>.</a:t>
            </a:r>
            <a:br>
              <a:rPr lang="sk-SK" sz="2800" dirty="0" smtClean="0"/>
            </a:br>
            <a:r>
              <a:rPr lang="sk-SK" sz="2800" b="1" dirty="0" smtClean="0"/>
              <a:t>                                                                   </a:t>
            </a:r>
            <a:endParaRPr lang="sk-SK" dirty="0"/>
          </a:p>
        </p:txBody>
      </p:sp>
      <p:pic>
        <p:nvPicPr>
          <p:cNvPr id="4" name="Obrázok 3" descr="word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971800"/>
            <a:ext cx="3932115" cy="3505200"/>
          </a:xfrm>
          <a:prstGeom prst="rect">
            <a:avLst/>
          </a:prstGeom>
        </p:spPr>
      </p:pic>
      <p:pic>
        <p:nvPicPr>
          <p:cNvPr id="5" name="Obrázok 4" descr="gondjel-w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048000"/>
            <a:ext cx="4717008" cy="3200400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839200" cy="2239962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                                                  </a:t>
            </a:r>
            <a:r>
              <a:rPr lang="sk-SK" sz="2800" dirty="0" err="1" smtClean="0"/>
              <a:t>Ismerkedjünk</a:t>
            </a:r>
            <a:r>
              <a:rPr lang="sk-SK" sz="2800" dirty="0" smtClean="0"/>
              <a:t> </a:t>
            </a:r>
            <a:r>
              <a:rPr lang="sk-SK" sz="2800" dirty="0" err="1" smtClean="0"/>
              <a:t>meg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                                                               a </a:t>
            </a:r>
            <a:br>
              <a:rPr lang="sk-SK" sz="2800" dirty="0" smtClean="0"/>
            </a:br>
            <a:r>
              <a:rPr lang="sk-SK" sz="2800" dirty="0" smtClean="0"/>
              <a:t>                                                   </a:t>
            </a:r>
            <a:r>
              <a:rPr lang="sk-SK" sz="2800" dirty="0" err="1" smtClean="0"/>
              <a:t>munkafelülettel</a:t>
            </a:r>
            <a:r>
              <a:rPr lang="sk-SK" sz="2800" dirty="0" smtClean="0"/>
              <a:t>!</a:t>
            </a:r>
            <a:endParaRPr lang="sk-SK" sz="2800" dirty="0"/>
          </a:p>
        </p:txBody>
      </p:sp>
      <p:pic>
        <p:nvPicPr>
          <p:cNvPr id="7" name="Zástupný symbol obsahu 6" descr="word_abla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81000"/>
            <a:ext cx="4876799" cy="3657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Word laphelyzete névve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399" y="4114800"/>
            <a:ext cx="5885795" cy="2743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68580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6000" dirty="0" smtClean="0"/>
              <a:t> </a:t>
            </a:r>
          </a:p>
          <a:p>
            <a:pPr algn="ctr">
              <a:buNone/>
            </a:pPr>
            <a:endParaRPr lang="sk-SK" sz="6000" dirty="0" smtClean="0"/>
          </a:p>
          <a:p>
            <a:pPr algn="ctr">
              <a:buNone/>
            </a:pPr>
            <a:r>
              <a:rPr lang="sk-SK" sz="6000" b="1" dirty="0" err="1" smtClean="0"/>
              <a:t>Ismétlés</a:t>
            </a:r>
            <a:r>
              <a:rPr lang="sk-SK" sz="6000" b="1" dirty="0" smtClean="0"/>
              <a:t/>
            </a:r>
            <a:br>
              <a:rPr lang="sk-SK" sz="6000" b="1" dirty="0" smtClean="0"/>
            </a:br>
            <a:r>
              <a:rPr lang="sk-SK" sz="6000" b="1" dirty="0" err="1" smtClean="0"/>
              <a:t>Mit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is</a:t>
            </a:r>
            <a:r>
              <a:rPr lang="sk-SK" sz="6000" b="1" dirty="0" smtClean="0"/>
              <a:t> </a:t>
            </a:r>
            <a:r>
              <a:rPr lang="sk-SK" sz="6000" b="1" dirty="0" err="1" smtClean="0"/>
              <a:t>tanultunk</a:t>
            </a:r>
            <a:r>
              <a:rPr lang="sk-SK" sz="6000" b="1" dirty="0" smtClean="0"/>
              <a:t>?</a:t>
            </a:r>
            <a:endParaRPr lang="sk-SK" sz="6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Válaszoljatok</a:t>
            </a:r>
            <a:r>
              <a:rPr lang="sk-SK" sz="2800" dirty="0" smtClean="0"/>
              <a:t> a </a:t>
            </a:r>
            <a:r>
              <a:rPr lang="sk-SK" sz="2800" dirty="0" err="1" smtClean="0"/>
              <a:t>kérdésekre</a:t>
            </a:r>
            <a:r>
              <a:rPr lang="sk-SK" sz="2800" dirty="0" smtClean="0"/>
              <a:t>!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10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sk-SK" sz="2000" dirty="0" smtClean="0"/>
              <a:t>1.Melyik </a:t>
            </a:r>
            <a:r>
              <a:rPr lang="sk-SK" sz="2000" dirty="0" err="1" smtClean="0"/>
              <a:t>szoftvercsomagot</a:t>
            </a:r>
            <a:r>
              <a:rPr lang="sk-SK" sz="2000" dirty="0" smtClean="0"/>
              <a:t> </a:t>
            </a:r>
            <a:r>
              <a:rPr lang="sk-SK" sz="2000" dirty="0" err="1" smtClean="0"/>
              <a:t>követi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program?</a:t>
            </a:r>
          </a:p>
          <a:p>
            <a:pPr>
              <a:buNone/>
            </a:pPr>
            <a:r>
              <a:rPr lang="sk-SK" sz="2000" dirty="0" smtClean="0"/>
              <a:t>       Microsoft </a:t>
            </a:r>
            <a:r>
              <a:rPr lang="sk-SK" sz="2000" dirty="0" err="1" smtClean="0"/>
              <a:t>Officet</a:t>
            </a:r>
            <a:r>
              <a:rPr lang="sk-SK" sz="2000" dirty="0" smtClean="0"/>
              <a:t> </a:t>
            </a:r>
            <a:r>
              <a:rPr lang="sk-SK" sz="2000" dirty="0" err="1" smtClean="0"/>
              <a:t>követi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2.Milyen </a:t>
            </a:r>
            <a:r>
              <a:rPr lang="sk-SK" sz="2000" dirty="0" err="1" smtClean="0"/>
              <a:t>fájlformátumokat</a:t>
            </a:r>
            <a:r>
              <a:rPr lang="sk-SK" sz="2000" dirty="0" smtClean="0"/>
              <a:t> </a:t>
            </a:r>
            <a:r>
              <a:rPr lang="sk-SK" sz="2000" dirty="0" err="1" smtClean="0"/>
              <a:t>támogat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program?</a:t>
            </a:r>
          </a:p>
          <a:p>
            <a:pPr>
              <a:buNone/>
            </a:pPr>
            <a:r>
              <a:rPr lang="sk-SK" sz="2000" dirty="0" smtClean="0"/>
              <a:t>        A </a:t>
            </a:r>
            <a:r>
              <a:rPr lang="sk-SK" sz="2000" dirty="0" err="1" smtClean="0"/>
              <a:t>PDF-et</a:t>
            </a:r>
            <a:r>
              <a:rPr lang="sk-SK" sz="2000" dirty="0" smtClean="0"/>
              <a:t> </a:t>
            </a:r>
            <a:r>
              <a:rPr lang="sk-SK" sz="2000" dirty="0" err="1" smtClean="0"/>
              <a:t>és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Adobe </a:t>
            </a:r>
            <a:r>
              <a:rPr lang="sk-SK" sz="2000" dirty="0" err="1" smtClean="0"/>
              <a:t>Flash-et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3.Mi </a:t>
            </a:r>
            <a:r>
              <a:rPr lang="sk-SK" sz="2000" dirty="0" err="1" smtClean="0"/>
              <a:t>lett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program </a:t>
            </a:r>
            <a:r>
              <a:rPr lang="sk-SK" sz="2000" dirty="0" err="1" smtClean="0"/>
              <a:t>hivatalos</a:t>
            </a:r>
            <a:r>
              <a:rPr lang="sk-SK" sz="2000" dirty="0" smtClean="0"/>
              <a:t> </a:t>
            </a:r>
            <a:r>
              <a:rPr lang="sk-SK" sz="2000" dirty="0" err="1" smtClean="0"/>
              <a:t>neve</a:t>
            </a:r>
            <a:r>
              <a:rPr lang="sk-SK" sz="2000" dirty="0" smtClean="0"/>
              <a:t> a </a:t>
            </a:r>
            <a:r>
              <a:rPr lang="sk-SK" sz="2000" dirty="0" err="1" smtClean="0"/>
              <a:t>védjegy</a:t>
            </a:r>
            <a:r>
              <a:rPr lang="sk-SK" sz="2000" dirty="0" smtClean="0"/>
              <a:t> </a:t>
            </a:r>
            <a:r>
              <a:rPr lang="sk-SK" sz="2000" dirty="0" err="1" smtClean="0"/>
              <a:t>alávétel</a:t>
            </a:r>
            <a:r>
              <a:rPr lang="sk-SK" sz="2000" dirty="0" smtClean="0"/>
              <a:t> </a:t>
            </a:r>
            <a:r>
              <a:rPr lang="sk-SK" sz="2000" dirty="0" err="1" smtClean="0"/>
              <a:t>után</a:t>
            </a:r>
            <a:r>
              <a:rPr lang="sk-SK" sz="2000" dirty="0" smtClean="0"/>
              <a:t>?</a:t>
            </a:r>
          </a:p>
          <a:p>
            <a:pPr>
              <a:buNone/>
            </a:pPr>
            <a:r>
              <a:rPr lang="sk-SK" sz="2000" dirty="0" smtClean="0"/>
              <a:t>         </a:t>
            </a:r>
            <a:r>
              <a:rPr lang="sk-SK" sz="2000" dirty="0" err="1" smtClean="0"/>
              <a:t>Apache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4.Milyen </a:t>
            </a:r>
            <a:r>
              <a:rPr lang="sk-SK" sz="2000" dirty="0" err="1" smtClean="0"/>
              <a:t>PC-kre</a:t>
            </a:r>
            <a:r>
              <a:rPr lang="sk-SK" sz="2000" dirty="0" smtClean="0"/>
              <a:t> volt </a:t>
            </a:r>
            <a:r>
              <a:rPr lang="sk-SK" sz="2000" dirty="0" err="1" smtClean="0"/>
              <a:t>népszerű</a:t>
            </a:r>
            <a:r>
              <a:rPr lang="sk-SK" sz="2000" dirty="0" smtClean="0"/>
              <a:t> a Word </a:t>
            </a:r>
            <a:r>
              <a:rPr lang="sk-SK" sz="2000" dirty="0" err="1" smtClean="0"/>
              <a:t>szövegszerkesztő</a:t>
            </a:r>
            <a:r>
              <a:rPr lang="sk-SK" sz="2000" dirty="0" smtClean="0"/>
              <a:t>, </a:t>
            </a:r>
            <a:r>
              <a:rPr lang="sk-SK" sz="2000" dirty="0" err="1" smtClean="0"/>
              <a:t>és</a:t>
            </a:r>
            <a:r>
              <a:rPr lang="sk-SK" sz="2000" dirty="0" smtClean="0"/>
              <a:t> </a:t>
            </a:r>
            <a:r>
              <a:rPr lang="sk-SK" sz="2000" dirty="0" err="1" smtClean="0"/>
              <a:t>milyen</a:t>
            </a:r>
            <a:r>
              <a:rPr lang="sk-SK" sz="2000" dirty="0" smtClean="0"/>
              <a:t> </a:t>
            </a:r>
            <a:r>
              <a:rPr lang="sk-SK" sz="2000" dirty="0" err="1" smtClean="0"/>
              <a:t>módot</a:t>
            </a:r>
            <a:r>
              <a:rPr lang="sk-SK" sz="2000" dirty="0" smtClean="0"/>
              <a:t> </a:t>
            </a:r>
            <a:r>
              <a:rPr lang="sk-SK" sz="2000" dirty="0" err="1" smtClean="0"/>
              <a:t>alkalmazott</a:t>
            </a:r>
            <a:r>
              <a:rPr lang="sk-SK" sz="2000" dirty="0" smtClean="0"/>
              <a:t>? (</a:t>
            </a:r>
            <a:r>
              <a:rPr lang="sk-SK" sz="2000" dirty="0" err="1" smtClean="0"/>
              <a:t>mondjatok</a:t>
            </a:r>
            <a:r>
              <a:rPr lang="sk-SK" sz="2000" dirty="0" smtClean="0"/>
              <a:t> </a:t>
            </a:r>
            <a:r>
              <a:rPr lang="sk-SK" sz="2000" dirty="0" err="1" smtClean="0"/>
              <a:t>rá</a:t>
            </a:r>
            <a:r>
              <a:rPr lang="sk-SK" sz="2000" dirty="0" smtClean="0"/>
              <a:t> </a:t>
            </a:r>
            <a:r>
              <a:rPr lang="sk-SK" sz="2000" dirty="0" err="1" smtClean="0"/>
              <a:t>példákat</a:t>
            </a:r>
            <a:r>
              <a:rPr lang="sk-SK" sz="2000" dirty="0" smtClean="0"/>
              <a:t>)</a:t>
            </a:r>
          </a:p>
          <a:p>
            <a:pPr>
              <a:buNone/>
            </a:pPr>
            <a:r>
              <a:rPr lang="sk-SK" sz="2000" dirty="0" smtClean="0"/>
              <a:t>          IBM </a:t>
            </a:r>
            <a:r>
              <a:rPr lang="sk-SK" sz="2000" dirty="0" err="1" smtClean="0"/>
              <a:t>PC-kre</a:t>
            </a:r>
            <a:r>
              <a:rPr lang="sk-SK" sz="2000" dirty="0" smtClean="0"/>
              <a:t> </a:t>
            </a:r>
            <a:r>
              <a:rPr lang="sk-SK" sz="2000" dirty="0" err="1" smtClean="0"/>
              <a:t>és</a:t>
            </a:r>
            <a:r>
              <a:rPr lang="sk-SK" sz="2000" dirty="0" smtClean="0"/>
              <a:t> </a:t>
            </a:r>
            <a:r>
              <a:rPr lang="sk-SK" sz="2000" dirty="0" err="1" smtClean="0"/>
              <a:t>félköríves</a:t>
            </a:r>
            <a:r>
              <a:rPr lang="sk-SK" sz="2000" dirty="0" smtClean="0"/>
              <a:t>, </a:t>
            </a:r>
            <a:r>
              <a:rPr lang="sk-SK" sz="2000" dirty="0" err="1" smtClean="0"/>
              <a:t>dőlt</a:t>
            </a:r>
            <a:r>
              <a:rPr lang="sk-SK" sz="2000" dirty="0" smtClean="0"/>
              <a:t> </a:t>
            </a:r>
            <a:r>
              <a:rPr lang="sk-SK" sz="2000" dirty="0" err="1" smtClean="0"/>
              <a:t>betűtípusokat</a:t>
            </a:r>
            <a:r>
              <a:rPr lang="sk-SK" sz="2000" dirty="0" smtClean="0"/>
              <a:t> </a:t>
            </a:r>
            <a:r>
              <a:rPr lang="sk-SK" sz="2000" dirty="0" err="1" smtClean="0"/>
              <a:t>alkalmazott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5.Milyen </a:t>
            </a:r>
            <a:r>
              <a:rPr lang="sk-SK" sz="2000" dirty="0" err="1" smtClean="0"/>
              <a:t>művelet</a:t>
            </a:r>
            <a:r>
              <a:rPr lang="sk-SK" sz="2000" dirty="0" smtClean="0"/>
              <a:t> </a:t>
            </a:r>
            <a:r>
              <a:rPr lang="sk-SK" sz="2000" dirty="0" err="1" smtClean="0"/>
              <a:t>lehetséges</a:t>
            </a:r>
            <a:r>
              <a:rPr lang="sk-SK" sz="2000" dirty="0" smtClean="0"/>
              <a:t> a </a:t>
            </a:r>
            <a:r>
              <a:rPr lang="sk-SK" sz="2000" dirty="0" err="1" smtClean="0"/>
              <a:t>Rajz</a:t>
            </a:r>
            <a:r>
              <a:rPr lang="sk-SK" sz="2000" dirty="0" smtClean="0"/>
              <a:t> </a:t>
            </a:r>
            <a:r>
              <a:rPr lang="sk-SK" sz="2000" dirty="0" err="1" smtClean="0"/>
              <a:t>eszközzel</a:t>
            </a:r>
            <a:r>
              <a:rPr lang="sk-SK" sz="2000" dirty="0" smtClean="0"/>
              <a:t> </a:t>
            </a:r>
            <a:r>
              <a:rPr lang="sk-SK" sz="2000" dirty="0" err="1" smtClean="0"/>
              <a:t>a</a:t>
            </a:r>
            <a:r>
              <a:rPr lang="sk-SK" sz="2000" dirty="0" smtClean="0"/>
              <a:t> </a:t>
            </a:r>
            <a:r>
              <a:rPr lang="sk-SK" sz="2000" dirty="0" err="1" smtClean="0"/>
              <a:t>Word-nél</a:t>
            </a:r>
            <a:r>
              <a:rPr lang="sk-SK" sz="2000" dirty="0" smtClean="0"/>
              <a:t>? </a:t>
            </a:r>
          </a:p>
          <a:p>
            <a:pPr>
              <a:buNone/>
            </a:pPr>
            <a:r>
              <a:rPr lang="sk-SK" sz="2000" dirty="0" smtClean="0"/>
              <a:t>          </a:t>
            </a:r>
            <a:r>
              <a:rPr lang="sk-SK" sz="2000" dirty="0" err="1" smtClean="0"/>
              <a:t>Műveleteket</a:t>
            </a:r>
            <a:r>
              <a:rPr lang="sk-SK" sz="2000" dirty="0" smtClean="0"/>
              <a:t> </a:t>
            </a:r>
            <a:r>
              <a:rPr lang="sk-SK" sz="2000" dirty="0" err="1" smtClean="0"/>
              <a:t>lehetett</a:t>
            </a:r>
            <a:r>
              <a:rPr lang="sk-SK" sz="2000" dirty="0" smtClean="0"/>
              <a:t> </a:t>
            </a:r>
            <a:r>
              <a:rPr lang="sk-SK" sz="2000" dirty="0" err="1" smtClean="0"/>
              <a:t>végrehajtani</a:t>
            </a:r>
            <a:r>
              <a:rPr lang="sk-SK" sz="2000" dirty="0" smtClean="0"/>
              <a:t>, </a:t>
            </a:r>
            <a:r>
              <a:rPr lang="sk-SK" sz="2000" dirty="0" err="1" smtClean="0"/>
              <a:t>grafikus</a:t>
            </a:r>
            <a:r>
              <a:rPr lang="sk-SK" sz="2000" dirty="0" smtClean="0"/>
              <a:t> </a:t>
            </a:r>
            <a:r>
              <a:rPr lang="sk-SK" sz="2000" dirty="0" err="1" smtClean="0"/>
              <a:t>módot</a:t>
            </a:r>
            <a:r>
              <a:rPr lang="sk-SK" sz="2000" dirty="0" smtClean="0"/>
              <a:t> </a:t>
            </a:r>
            <a:r>
              <a:rPr lang="sk-SK" sz="2000" dirty="0" err="1" smtClean="0"/>
              <a:t>alkalmazott</a:t>
            </a:r>
            <a:r>
              <a:rPr lang="sk-SK" sz="2000" dirty="0" smtClean="0"/>
              <a:t>.</a:t>
            </a:r>
          </a:p>
          <a:p>
            <a:pPr>
              <a:buNone/>
            </a:pPr>
            <a:r>
              <a:rPr lang="sk-SK" sz="2000" dirty="0" smtClean="0"/>
              <a:t>    </a:t>
            </a:r>
            <a:endParaRPr lang="sk-SK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467600" cy="555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6.Mi </a:t>
            </a:r>
            <a:r>
              <a:rPr lang="sk-SK" sz="2000" dirty="0" err="1" smtClean="0"/>
              <a:t>lett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új</a:t>
            </a:r>
            <a:r>
              <a:rPr lang="sk-SK" sz="2000" dirty="0" smtClean="0"/>
              <a:t> </a:t>
            </a:r>
            <a:r>
              <a:rPr lang="sk-SK" sz="2000" dirty="0" err="1" smtClean="0"/>
              <a:t>fájlneve</a:t>
            </a:r>
            <a:r>
              <a:rPr lang="sk-SK" sz="2000" dirty="0" smtClean="0"/>
              <a:t> a </a:t>
            </a:r>
            <a:r>
              <a:rPr lang="sk-SK" sz="2000" dirty="0" err="1" smtClean="0"/>
              <a:t>Word-ös</a:t>
            </a:r>
            <a:r>
              <a:rPr lang="sk-SK" sz="2000" dirty="0" smtClean="0"/>
              <a:t> </a:t>
            </a:r>
            <a:r>
              <a:rPr lang="sk-SK" sz="2000" dirty="0" err="1" smtClean="0"/>
              <a:t>dokumentumoknak</a:t>
            </a:r>
            <a:r>
              <a:rPr lang="sk-SK" sz="2000" dirty="0" smtClean="0"/>
              <a:t>, (</a:t>
            </a:r>
            <a:r>
              <a:rPr lang="sk-SK" sz="2000" dirty="0" err="1" smtClean="0"/>
              <a:t>milyen</a:t>
            </a:r>
            <a:r>
              <a:rPr lang="sk-SK" sz="2000" dirty="0" smtClean="0"/>
              <a:t> </a:t>
            </a:r>
            <a:r>
              <a:rPr lang="sk-SK" sz="2000" dirty="0" err="1" smtClean="0"/>
              <a:t>kiterjesztésű</a:t>
            </a:r>
            <a:r>
              <a:rPr lang="sk-SK" sz="2000" dirty="0" smtClean="0"/>
              <a:t>)?</a:t>
            </a:r>
          </a:p>
          <a:p>
            <a:pPr>
              <a:buNone/>
            </a:pPr>
            <a:r>
              <a:rPr lang="sk-SK" sz="2000" dirty="0" smtClean="0"/>
              <a:t>        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új</a:t>
            </a:r>
            <a:r>
              <a:rPr lang="sk-SK" sz="2000" dirty="0" smtClean="0"/>
              <a:t> </a:t>
            </a:r>
            <a:r>
              <a:rPr lang="sk-SK" sz="2000" dirty="0" err="1" smtClean="0"/>
              <a:t>neve</a:t>
            </a:r>
            <a:r>
              <a:rPr lang="sk-SK" sz="2000" dirty="0" smtClean="0"/>
              <a:t>: .</a:t>
            </a:r>
            <a:r>
              <a:rPr lang="sk-SK" sz="2000" dirty="0" err="1" smtClean="0"/>
              <a:t>docx</a:t>
            </a:r>
            <a:r>
              <a:rPr lang="sk-SK" sz="2000" dirty="0" smtClean="0"/>
              <a:t> </a:t>
            </a:r>
            <a:r>
              <a:rPr lang="sk-SK" sz="2000" dirty="0" err="1" smtClean="0"/>
              <a:t>lett</a:t>
            </a:r>
            <a:r>
              <a:rPr lang="sk-SK" sz="2000" dirty="0" smtClean="0"/>
              <a:t>.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7.Soroljátok </a:t>
            </a:r>
            <a:r>
              <a:rPr lang="sk-SK" sz="2000" dirty="0" err="1" smtClean="0"/>
              <a:t>fel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</a:t>
            </a:r>
            <a:r>
              <a:rPr lang="sk-SK" sz="2000" dirty="0" err="1" smtClean="0"/>
              <a:t>programnál</a:t>
            </a:r>
            <a:r>
              <a:rPr lang="sk-SK" sz="2000" dirty="0" smtClean="0"/>
              <a:t> </a:t>
            </a:r>
            <a:r>
              <a:rPr lang="sk-SK" sz="2000" dirty="0" err="1" smtClean="0"/>
              <a:t>említett</a:t>
            </a:r>
            <a:r>
              <a:rPr lang="sk-SK" sz="2000" dirty="0" smtClean="0"/>
              <a:t> </a:t>
            </a:r>
            <a:r>
              <a:rPr lang="sk-SK" sz="2000" dirty="0" err="1" smtClean="0"/>
              <a:t>gépelési</a:t>
            </a:r>
            <a:r>
              <a:rPr lang="sk-SK" sz="2000" dirty="0" smtClean="0"/>
              <a:t> </a:t>
            </a:r>
            <a:r>
              <a:rPr lang="sk-SK" sz="2000" dirty="0" err="1" smtClean="0"/>
              <a:t>alapszabályokat</a:t>
            </a:r>
            <a:r>
              <a:rPr lang="sk-SK" sz="2000" dirty="0" smtClean="0"/>
              <a:t>!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Font typeface="Wingdings" pitchFamily="2" charset="2"/>
              <a:buChar char="Ø"/>
            </a:pPr>
            <a:r>
              <a:rPr lang="sk-SK" sz="2000" dirty="0" err="1" smtClean="0"/>
              <a:t>Csak</a:t>
            </a:r>
            <a:r>
              <a:rPr lang="sk-SK" sz="2000" dirty="0" smtClean="0"/>
              <a:t> </a:t>
            </a:r>
            <a:r>
              <a:rPr lang="sk-SK" sz="2000" dirty="0" err="1" smtClean="0"/>
              <a:t>új</a:t>
            </a:r>
            <a:r>
              <a:rPr lang="sk-SK" sz="2000" dirty="0" smtClean="0"/>
              <a:t> </a:t>
            </a:r>
            <a:r>
              <a:rPr lang="sk-SK" sz="2000" dirty="0" err="1" smtClean="0"/>
              <a:t>bekezdésnél</a:t>
            </a:r>
            <a:r>
              <a:rPr lang="sk-SK" sz="2000" dirty="0" smtClean="0"/>
              <a:t> </a:t>
            </a:r>
            <a:r>
              <a:rPr lang="sk-SK" sz="2000" dirty="0" err="1" smtClean="0"/>
              <a:t>használjuk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Enter</a:t>
            </a:r>
            <a:r>
              <a:rPr lang="sk-SK" sz="2000" dirty="0" smtClean="0"/>
              <a:t> </a:t>
            </a:r>
            <a:r>
              <a:rPr lang="sk-SK" sz="2000" dirty="0" err="1" smtClean="0"/>
              <a:t>gombot</a:t>
            </a:r>
            <a:r>
              <a:rPr lang="sk-SK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/>
              <a:t>A </a:t>
            </a:r>
            <a:r>
              <a:rPr lang="sk-SK" sz="2000" dirty="0" err="1" smtClean="0"/>
              <a:t>bekezdés</a:t>
            </a:r>
            <a:r>
              <a:rPr lang="sk-SK" sz="2000" dirty="0" smtClean="0"/>
              <a:t> </a:t>
            </a:r>
            <a:r>
              <a:rPr lang="sk-SK" sz="2000" dirty="0" err="1" smtClean="0"/>
              <a:t>igazíttására</a:t>
            </a:r>
            <a:r>
              <a:rPr lang="sk-SK" sz="2000" dirty="0" smtClean="0"/>
              <a:t> </a:t>
            </a:r>
            <a:r>
              <a:rPr lang="sk-SK" sz="2000" dirty="0" err="1" smtClean="0"/>
              <a:t>használjunk</a:t>
            </a:r>
            <a:r>
              <a:rPr lang="sk-SK" sz="2000" dirty="0" smtClean="0"/>
              <a:t> </a:t>
            </a:r>
            <a:r>
              <a:rPr lang="sk-SK" sz="2000" dirty="0" err="1" smtClean="0"/>
              <a:t>térközt</a:t>
            </a:r>
            <a:r>
              <a:rPr lang="sk-SK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u-HU" sz="2000" dirty="0" smtClean="0"/>
              <a:t>Írásjelek előtt ne használjunk szóközt, csakis utána. 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/>
              <a:t>A </a:t>
            </a:r>
            <a:r>
              <a:rPr lang="sk-SK" sz="2000" dirty="0" err="1" smtClean="0"/>
              <a:t>gondolatjel</a:t>
            </a:r>
            <a:r>
              <a:rPr lang="sk-SK" sz="2000" dirty="0" smtClean="0"/>
              <a:t> </a:t>
            </a:r>
            <a:r>
              <a:rPr lang="sk-SK" sz="2000" dirty="0" err="1" smtClean="0"/>
              <a:t>elé</a:t>
            </a:r>
            <a:r>
              <a:rPr lang="sk-SK" sz="2000" dirty="0" smtClean="0"/>
              <a:t> </a:t>
            </a:r>
            <a:r>
              <a:rPr lang="sk-SK" sz="2000" dirty="0" err="1" smtClean="0"/>
              <a:t>és</a:t>
            </a:r>
            <a:r>
              <a:rPr lang="sk-SK" sz="2000" dirty="0" smtClean="0"/>
              <a:t> </a:t>
            </a:r>
            <a:r>
              <a:rPr lang="sk-SK" sz="2000" dirty="0" err="1" smtClean="0"/>
              <a:t>mögé</a:t>
            </a:r>
            <a:r>
              <a:rPr lang="sk-SK" sz="2000" dirty="0" smtClean="0"/>
              <a:t> </a:t>
            </a:r>
            <a:r>
              <a:rPr lang="sk-SK" sz="2000" dirty="0" err="1" smtClean="0"/>
              <a:t>is</a:t>
            </a:r>
            <a:r>
              <a:rPr lang="sk-SK" sz="2000" dirty="0" smtClean="0"/>
              <a:t> </a:t>
            </a:r>
            <a:r>
              <a:rPr lang="sk-SK" sz="2000" dirty="0" err="1" smtClean="0"/>
              <a:t>kell</a:t>
            </a:r>
            <a:r>
              <a:rPr lang="sk-SK" sz="2000" dirty="0" smtClean="0"/>
              <a:t> </a:t>
            </a:r>
            <a:r>
              <a:rPr lang="sk-SK" sz="2000" dirty="0" err="1" smtClean="0"/>
              <a:t>szóköz</a:t>
            </a:r>
            <a:r>
              <a:rPr lang="sk-SK" sz="20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sk-SK" sz="2000" dirty="0" smtClean="0"/>
              <a:t> A </a:t>
            </a:r>
            <a:r>
              <a:rPr lang="sk-SK" sz="2000" dirty="0" err="1" smtClean="0"/>
              <a:t>nyitó</a:t>
            </a:r>
            <a:r>
              <a:rPr lang="sk-SK" sz="2000" dirty="0" smtClean="0"/>
              <a:t> </a:t>
            </a:r>
            <a:r>
              <a:rPr lang="sk-SK" sz="2000" dirty="0" err="1" smtClean="0"/>
              <a:t>zárójel</a:t>
            </a:r>
            <a:r>
              <a:rPr lang="sk-SK" sz="2000" dirty="0" smtClean="0"/>
              <a:t> </a:t>
            </a:r>
            <a:r>
              <a:rPr lang="sk-SK" sz="2000" dirty="0" err="1" smtClean="0"/>
              <a:t>elé</a:t>
            </a:r>
            <a:r>
              <a:rPr lang="sk-SK" sz="2000" dirty="0" smtClean="0"/>
              <a:t> </a:t>
            </a:r>
            <a:r>
              <a:rPr lang="sk-SK" sz="2000" dirty="0" err="1" smtClean="0"/>
              <a:t>igen</a:t>
            </a:r>
            <a:r>
              <a:rPr lang="sk-SK" sz="2000" dirty="0" smtClean="0"/>
              <a:t>, </a:t>
            </a:r>
            <a:r>
              <a:rPr lang="sk-SK" sz="2000" dirty="0" err="1" smtClean="0"/>
              <a:t>utána</a:t>
            </a:r>
            <a:r>
              <a:rPr lang="sk-SK" sz="2000" dirty="0" smtClean="0"/>
              <a:t> </a:t>
            </a:r>
            <a:r>
              <a:rPr lang="sk-SK" sz="2000" dirty="0" err="1" smtClean="0"/>
              <a:t>viszont</a:t>
            </a:r>
            <a:r>
              <a:rPr lang="sk-SK" sz="2000" dirty="0" smtClean="0"/>
              <a:t> </a:t>
            </a:r>
            <a:r>
              <a:rPr lang="sk-SK" sz="2000" dirty="0" err="1" smtClean="0"/>
              <a:t>nem</a:t>
            </a:r>
            <a:r>
              <a:rPr lang="sk-SK" sz="2000" dirty="0" smtClean="0"/>
              <a:t> </a:t>
            </a:r>
            <a:r>
              <a:rPr lang="sk-SK" sz="2000" dirty="0" err="1" smtClean="0"/>
              <a:t>kell</a:t>
            </a:r>
            <a:r>
              <a:rPr lang="sk-SK" sz="2000" dirty="0" smtClean="0"/>
              <a:t> </a:t>
            </a:r>
            <a:r>
              <a:rPr lang="sk-SK" sz="2000" dirty="0" err="1" smtClean="0"/>
              <a:t>szóköz</a:t>
            </a:r>
            <a:r>
              <a:rPr lang="sk-SK" sz="2000" dirty="0" smtClean="0"/>
              <a:t>, a </a:t>
            </a:r>
            <a:r>
              <a:rPr lang="sk-SK" sz="2000" dirty="0" err="1" smtClean="0"/>
              <a:t>záró</a:t>
            </a:r>
            <a:r>
              <a:rPr lang="sk-SK" sz="2000" dirty="0" smtClean="0"/>
              <a:t> </a:t>
            </a:r>
            <a:r>
              <a:rPr lang="sk-SK" sz="2000" dirty="0" err="1" smtClean="0"/>
              <a:t>zárójelnél</a:t>
            </a:r>
            <a:r>
              <a:rPr lang="sk-SK" sz="2000" dirty="0" smtClean="0"/>
              <a:t> </a:t>
            </a:r>
            <a:r>
              <a:rPr lang="sk-SK" sz="2000" dirty="0" err="1" smtClean="0"/>
              <a:t>elé</a:t>
            </a:r>
            <a:r>
              <a:rPr lang="sk-SK" sz="2000" dirty="0" smtClean="0"/>
              <a:t> </a:t>
            </a:r>
            <a:r>
              <a:rPr lang="sk-SK" sz="2000" dirty="0" err="1" smtClean="0"/>
              <a:t>nem</a:t>
            </a:r>
            <a:r>
              <a:rPr lang="sk-SK" sz="2000" dirty="0" smtClean="0"/>
              <a:t> </a:t>
            </a:r>
            <a:r>
              <a:rPr lang="sk-SK" sz="2000" dirty="0" err="1" smtClean="0"/>
              <a:t>kell</a:t>
            </a:r>
            <a:r>
              <a:rPr lang="sk-SK" sz="2000" dirty="0" smtClean="0"/>
              <a:t>, </a:t>
            </a:r>
            <a:r>
              <a:rPr lang="sk-SK" sz="2000" dirty="0" err="1" smtClean="0"/>
              <a:t>utána</a:t>
            </a:r>
            <a:r>
              <a:rPr lang="sk-SK" sz="2000" dirty="0" smtClean="0"/>
              <a:t> </a:t>
            </a:r>
            <a:r>
              <a:rPr lang="sk-SK" sz="2000" dirty="0" err="1" smtClean="0"/>
              <a:t>viszont</a:t>
            </a:r>
            <a:r>
              <a:rPr lang="sk-SK" sz="2000" dirty="0" smtClean="0"/>
              <a:t> </a:t>
            </a:r>
            <a:r>
              <a:rPr lang="sk-SK" sz="2000" dirty="0" err="1" smtClean="0"/>
              <a:t>igen</a:t>
            </a:r>
            <a:r>
              <a:rPr lang="sk-SK" sz="2000" dirty="0" smtClean="0"/>
              <a:t>, </a:t>
            </a:r>
            <a:r>
              <a:rPr lang="sk-SK" sz="2000" dirty="0" err="1" smtClean="0"/>
              <a:t>kivéve</a:t>
            </a:r>
            <a:r>
              <a:rPr lang="sk-SK" sz="2000" dirty="0" smtClean="0"/>
              <a:t>, ha </a:t>
            </a:r>
            <a:r>
              <a:rPr lang="sk-SK" sz="2000" dirty="0" err="1" smtClean="0"/>
              <a:t>írásjel</a:t>
            </a:r>
            <a:r>
              <a:rPr lang="sk-SK" sz="2000" dirty="0" smtClean="0"/>
              <a:t> </a:t>
            </a:r>
            <a:r>
              <a:rPr lang="sk-SK" sz="2000" dirty="0" err="1" smtClean="0"/>
              <a:t>követi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err="1" smtClean="0"/>
              <a:t>pl</a:t>
            </a:r>
            <a:r>
              <a:rPr lang="sk-SK" sz="2000" dirty="0" smtClean="0"/>
              <a:t>.: (</a:t>
            </a:r>
            <a:r>
              <a:rPr lang="sk-SK" sz="2000" dirty="0" err="1" smtClean="0"/>
              <a:t>Mert</a:t>
            </a:r>
            <a:r>
              <a:rPr lang="sk-SK" sz="2000" dirty="0" smtClean="0"/>
              <a:t> </a:t>
            </a:r>
            <a:r>
              <a:rPr lang="sk-SK" sz="2000" dirty="0" err="1" smtClean="0"/>
              <a:t>ezt</a:t>
            </a:r>
            <a:r>
              <a:rPr lang="sk-SK" sz="2000" dirty="0" smtClean="0"/>
              <a:t> </a:t>
            </a:r>
            <a:r>
              <a:rPr lang="sk-SK" sz="2000" dirty="0" err="1" smtClean="0"/>
              <a:t>kaptuk</a:t>
            </a:r>
            <a:r>
              <a:rPr lang="sk-SK" sz="2000" dirty="0" smtClean="0"/>
              <a:t> </a:t>
            </a:r>
            <a:r>
              <a:rPr lang="sk-SK" sz="2000" dirty="0" err="1" smtClean="0"/>
              <a:t>feladatul</a:t>
            </a:r>
            <a:r>
              <a:rPr lang="sk-SK" sz="2000" dirty="0" smtClean="0"/>
              <a:t>). </a:t>
            </a:r>
          </a:p>
          <a:p>
            <a:endParaRPr lang="sk-SK" dirty="0" smtClean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8.Mi </a:t>
            </a:r>
            <a:r>
              <a:rPr lang="sk-SK" sz="2000" dirty="0" err="1" smtClean="0"/>
              <a:t>annak</a:t>
            </a:r>
            <a:r>
              <a:rPr lang="sk-SK" sz="2000" dirty="0" smtClean="0"/>
              <a:t> a </a:t>
            </a:r>
            <a:r>
              <a:rPr lang="sk-SK" sz="2000" dirty="0" err="1" smtClean="0"/>
              <a:t>funkciónak</a:t>
            </a:r>
            <a:r>
              <a:rPr lang="sk-SK" sz="2000" dirty="0" smtClean="0"/>
              <a:t> </a:t>
            </a:r>
            <a:r>
              <a:rPr lang="sk-SK" sz="2000" dirty="0" err="1" smtClean="0"/>
              <a:t>a</a:t>
            </a:r>
            <a:r>
              <a:rPr lang="sk-SK" sz="2000" dirty="0" smtClean="0"/>
              <a:t> </a:t>
            </a:r>
            <a:r>
              <a:rPr lang="sk-SK" sz="2000" dirty="0" err="1" smtClean="0"/>
              <a:t>neve</a:t>
            </a:r>
            <a:r>
              <a:rPr lang="sk-SK" sz="2000" dirty="0" smtClean="0"/>
              <a:t> </a:t>
            </a:r>
            <a:r>
              <a:rPr lang="sk-SK" sz="2000" dirty="0" err="1" smtClean="0"/>
              <a:t>amivel</a:t>
            </a:r>
            <a:r>
              <a:rPr lang="sk-SK" sz="2000" dirty="0" smtClean="0"/>
              <a:t> </a:t>
            </a:r>
            <a:r>
              <a:rPr lang="sk-SK" sz="2000" dirty="0" err="1" smtClean="0"/>
              <a:t>tudjuk</a:t>
            </a:r>
            <a:r>
              <a:rPr lang="sk-SK" sz="2000" dirty="0" smtClean="0"/>
              <a:t> formálni a </a:t>
            </a:r>
            <a:r>
              <a:rPr lang="sk-SK" sz="2000" dirty="0" err="1" smtClean="0"/>
              <a:t>címet</a:t>
            </a:r>
            <a:r>
              <a:rPr lang="sk-SK" sz="2000" dirty="0" smtClean="0"/>
              <a:t>, </a:t>
            </a:r>
            <a:r>
              <a:rPr lang="sk-SK" sz="2000" dirty="0" err="1" smtClean="0"/>
              <a:t>vagy</a:t>
            </a:r>
            <a:r>
              <a:rPr lang="sk-SK" sz="2000" dirty="0" smtClean="0"/>
              <a:t> </a:t>
            </a:r>
            <a:r>
              <a:rPr lang="sk-SK" sz="2000" dirty="0" err="1" smtClean="0"/>
              <a:t>valamilyen</a:t>
            </a:r>
            <a:r>
              <a:rPr lang="sk-SK" sz="2000" dirty="0" smtClean="0"/>
              <a:t> </a:t>
            </a:r>
            <a:r>
              <a:rPr lang="sk-SK" sz="2000" dirty="0" err="1" smtClean="0"/>
              <a:t>fontos</a:t>
            </a:r>
            <a:r>
              <a:rPr lang="sk-SK" sz="2000" dirty="0" smtClean="0"/>
              <a:t> </a:t>
            </a:r>
            <a:r>
              <a:rPr lang="sk-SK" sz="2000" dirty="0" err="1" smtClean="0"/>
              <a:t>részt</a:t>
            </a:r>
            <a:r>
              <a:rPr lang="sk-SK" sz="2000" dirty="0" smtClean="0"/>
              <a:t> a </a:t>
            </a:r>
            <a:r>
              <a:rPr lang="sk-SK" sz="2000" dirty="0" err="1" smtClean="0"/>
              <a:t>szövegben</a:t>
            </a:r>
            <a:r>
              <a:rPr lang="sk-SK" sz="2000" dirty="0" smtClean="0"/>
              <a:t>? </a:t>
            </a:r>
            <a:r>
              <a:rPr lang="sk-SK" sz="2000" dirty="0" err="1" smtClean="0"/>
              <a:t>Melyik</a:t>
            </a:r>
            <a:r>
              <a:rPr lang="sk-SK" sz="2000" dirty="0" smtClean="0"/>
              <a:t> </a:t>
            </a:r>
            <a:r>
              <a:rPr lang="sk-SK" sz="2000" dirty="0" err="1" smtClean="0"/>
              <a:t>programnál</a:t>
            </a:r>
            <a:r>
              <a:rPr lang="sk-SK" sz="2000" dirty="0" smtClean="0"/>
              <a:t> </a:t>
            </a:r>
            <a:r>
              <a:rPr lang="sk-SK" sz="2000" dirty="0" err="1" smtClean="0"/>
              <a:t>vettük</a:t>
            </a:r>
            <a:r>
              <a:rPr lang="sk-SK" sz="2000" dirty="0" smtClean="0"/>
              <a:t> </a:t>
            </a:r>
            <a:r>
              <a:rPr lang="sk-SK" sz="2000" dirty="0" err="1" smtClean="0"/>
              <a:t>ezt</a:t>
            </a:r>
            <a:r>
              <a:rPr lang="sk-SK" sz="2000" dirty="0" smtClean="0"/>
              <a:t>?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  A </a:t>
            </a:r>
            <a:r>
              <a:rPr lang="sk-SK" sz="2000" dirty="0" err="1" smtClean="0"/>
              <a:t>funkció</a:t>
            </a:r>
            <a:r>
              <a:rPr lang="sk-SK" sz="2000" dirty="0" smtClean="0"/>
              <a:t> </a:t>
            </a:r>
            <a:r>
              <a:rPr lang="sk-SK" sz="2000" dirty="0" err="1" smtClean="0"/>
              <a:t>neve</a:t>
            </a:r>
            <a:r>
              <a:rPr lang="sk-SK" sz="2000" dirty="0" smtClean="0"/>
              <a:t>: </a:t>
            </a:r>
            <a:r>
              <a:rPr lang="sk-SK" sz="2000" dirty="0" err="1" smtClean="0"/>
              <a:t>Wordart</a:t>
            </a:r>
            <a:r>
              <a:rPr lang="sk-SK" sz="2000" dirty="0" smtClean="0"/>
              <a:t>. A Microsoft </a:t>
            </a:r>
            <a:r>
              <a:rPr lang="sk-SK" sz="2000" dirty="0" err="1" smtClean="0"/>
              <a:t>Word-nél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r>
              <a:rPr lang="sk-SK" sz="2000" dirty="0" smtClean="0"/>
              <a:t/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9.Adottak e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</a:t>
            </a:r>
            <a:r>
              <a:rPr lang="sk-SK" sz="2000" dirty="0" err="1" smtClean="0"/>
              <a:t>programnál</a:t>
            </a:r>
            <a:r>
              <a:rPr lang="sk-SK" sz="2000" dirty="0" smtClean="0"/>
              <a:t> </a:t>
            </a:r>
            <a:r>
              <a:rPr lang="sk-SK" sz="2000" dirty="0" err="1" smtClean="0"/>
              <a:t>vett</a:t>
            </a:r>
            <a:r>
              <a:rPr lang="sk-SK" sz="2000" dirty="0" smtClean="0"/>
              <a:t> </a:t>
            </a:r>
            <a:r>
              <a:rPr lang="sk-SK" sz="2000" dirty="0" err="1" smtClean="0"/>
              <a:t>szerkesztési</a:t>
            </a:r>
            <a:r>
              <a:rPr lang="sk-SK" sz="2000" dirty="0" smtClean="0"/>
              <a:t> </a:t>
            </a:r>
            <a:r>
              <a:rPr lang="sk-SK" sz="2000" dirty="0" err="1" smtClean="0"/>
              <a:t>lehetőségek</a:t>
            </a:r>
            <a:r>
              <a:rPr lang="sk-SK" sz="2000" dirty="0" smtClean="0"/>
              <a:t> a Word </a:t>
            </a:r>
            <a:r>
              <a:rPr lang="sk-SK" sz="2000" dirty="0" err="1" smtClean="0"/>
              <a:t>programnál</a:t>
            </a:r>
            <a:r>
              <a:rPr lang="sk-SK" sz="2000" dirty="0" smtClean="0"/>
              <a:t>?</a:t>
            </a:r>
          </a:p>
          <a:p>
            <a:pPr>
              <a:buNone/>
            </a:pP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  </a:t>
            </a:r>
            <a:r>
              <a:rPr lang="sk-SK" sz="2000" dirty="0" err="1" smtClean="0"/>
              <a:t>Igen</a:t>
            </a:r>
            <a:r>
              <a:rPr lang="sk-SK" sz="2000" dirty="0" smtClean="0"/>
              <a:t>, </a:t>
            </a:r>
            <a:r>
              <a:rPr lang="sk-SK" sz="2000" dirty="0" err="1" smtClean="0"/>
              <a:t>mindkét</a:t>
            </a:r>
            <a:r>
              <a:rPr lang="sk-SK" sz="2000" dirty="0" smtClean="0"/>
              <a:t> </a:t>
            </a:r>
            <a:r>
              <a:rPr lang="sk-SK" sz="2000" dirty="0" err="1" smtClean="0"/>
              <a:t>programnál</a:t>
            </a:r>
            <a:r>
              <a:rPr lang="sk-SK" sz="2000" dirty="0" smtClean="0"/>
              <a:t> </a:t>
            </a:r>
            <a:r>
              <a:rPr lang="sk-SK" sz="2000" dirty="0" err="1" smtClean="0"/>
              <a:t>adottak</a:t>
            </a:r>
            <a:r>
              <a:rPr lang="sk-SK" sz="2000" dirty="0" smtClean="0"/>
              <a:t> a </a:t>
            </a:r>
            <a:r>
              <a:rPr lang="sk-SK" sz="2000" dirty="0" err="1" smtClean="0"/>
              <a:t>lehetőségek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67600" cy="525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dirty="0" smtClean="0"/>
              <a:t>10.Soroljátok </a:t>
            </a:r>
            <a:r>
              <a:rPr lang="sk-SK" sz="2000" dirty="0" err="1" smtClean="0"/>
              <a:t>fel</a:t>
            </a:r>
            <a:r>
              <a:rPr lang="sk-SK" sz="2000" dirty="0" smtClean="0"/>
              <a:t> </a:t>
            </a:r>
            <a:r>
              <a:rPr lang="sk-SK" sz="2000" dirty="0" err="1" smtClean="0"/>
              <a:t>az</a:t>
            </a:r>
            <a:r>
              <a:rPr lang="sk-SK" sz="2000" dirty="0" smtClean="0"/>
              <a:t> </a:t>
            </a:r>
            <a:r>
              <a:rPr lang="sk-SK" sz="2000" dirty="0" err="1" smtClean="0"/>
              <a:t>OpenOffice</a:t>
            </a:r>
            <a:r>
              <a:rPr lang="sk-SK" sz="2000" dirty="0" smtClean="0"/>
              <a:t> </a:t>
            </a:r>
            <a:r>
              <a:rPr lang="sk-SK" sz="2000" dirty="0" err="1" smtClean="0"/>
              <a:t>és</a:t>
            </a:r>
            <a:r>
              <a:rPr lang="sk-SK" sz="2000" dirty="0" smtClean="0"/>
              <a:t> a Word </a:t>
            </a:r>
            <a:r>
              <a:rPr lang="sk-SK" sz="2000" dirty="0" err="1" smtClean="0"/>
              <a:t>ablak</a:t>
            </a:r>
            <a:r>
              <a:rPr lang="sk-SK" sz="2000" dirty="0" smtClean="0"/>
              <a:t> </a:t>
            </a:r>
            <a:r>
              <a:rPr lang="sk-SK" sz="2000" dirty="0" err="1" smtClean="0"/>
              <a:t>részeit</a:t>
            </a:r>
            <a:r>
              <a:rPr lang="sk-SK" sz="2000" dirty="0" smtClean="0"/>
              <a:t>! (</a:t>
            </a:r>
            <a:r>
              <a:rPr lang="sk-SK" sz="2000" dirty="0" err="1" smtClean="0"/>
              <a:t>elég</a:t>
            </a:r>
            <a:r>
              <a:rPr lang="sk-SK" sz="2000" dirty="0" smtClean="0"/>
              <a:t> </a:t>
            </a:r>
            <a:r>
              <a:rPr lang="sk-SK" sz="2000" dirty="0" err="1" smtClean="0"/>
              <a:t>csak</a:t>
            </a:r>
            <a:r>
              <a:rPr lang="sk-SK" sz="2000" dirty="0" smtClean="0"/>
              <a:t> 5-öt </a:t>
            </a:r>
            <a:r>
              <a:rPr lang="sk-SK" sz="2000" dirty="0" err="1" smtClean="0"/>
              <a:t>mindkettőből</a:t>
            </a:r>
            <a:r>
              <a:rPr lang="sk-SK" sz="2000" dirty="0" smtClean="0"/>
              <a:t>)</a:t>
            </a:r>
          </a:p>
          <a:p>
            <a:pPr>
              <a:buNone/>
            </a:pPr>
            <a:r>
              <a:rPr lang="sk-SK" sz="2000" dirty="0" smtClean="0"/>
              <a:t>    </a:t>
            </a:r>
          </a:p>
          <a:p>
            <a:pPr>
              <a:buNone/>
            </a:pPr>
            <a:r>
              <a:rPr lang="sk-SK" sz="2000" dirty="0" smtClean="0"/>
              <a:t> Microsoft Word </a:t>
            </a:r>
            <a:r>
              <a:rPr lang="sk-SK" sz="2000" dirty="0" err="1" smtClean="0"/>
              <a:t>ablak</a:t>
            </a:r>
            <a:r>
              <a:rPr lang="sk-SK" sz="2000" dirty="0" smtClean="0"/>
              <a:t> </a:t>
            </a:r>
            <a:r>
              <a:rPr lang="sk-SK" sz="2000" dirty="0" err="1" smtClean="0"/>
              <a:t>részei</a:t>
            </a:r>
            <a:r>
              <a:rPr lang="sk-SK" sz="2000" dirty="0" smtClean="0"/>
              <a:t> :</a:t>
            </a:r>
            <a:br>
              <a:rPr lang="sk-SK" sz="2000" dirty="0" smtClean="0"/>
            </a:br>
            <a:r>
              <a:rPr lang="sk-SK" sz="2000" dirty="0" err="1" smtClean="0"/>
              <a:t>címsor,menüsor</a:t>
            </a:r>
            <a:r>
              <a:rPr lang="sk-SK" sz="2000" dirty="0" smtClean="0"/>
              <a:t>, </a:t>
            </a:r>
            <a:r>
              <a:rPr lang="sk-SK" sz="2000" dirty="0" err="1" smtClean="0"/>
              <a:t>ezköztár</a:t>
            </a:r>
            <a:r>
              <a:rPr lang="sk-SK" sz="2000" dirty="0" smtClean="0"/>
              <a:t>, </a:t>
            </a:r>
            <a:r>
              <a:rPr lang="sk-SK" sz="2000" dirty="0" err="1" smtClean="0"/>
              <a:t>vonalzók</a:t>
            </a:r>
            <a:r>
              <a:rPr lang="sk-SK" sz="2000" dirty="0" smtClean="0"/>
              <a:t>, </a:t>
            </a:r>
            <a:r>
              <a:rPr lang="sk-SK" sz="2000" dirty="0" err="1" smtClean="0"/>
              <a:t>gördítősáv</a:t>
            </a:r>
            <a:r>
              <a:rPr lang="sk-SK" sz="2000" dirty="0" smtClean="0"/>
              <a:t>,          </a:t>
            </a:r>
            <a:r>
              <a:rPr lang="sk-SK" sz="2000" dirty="0" err="1" smtClean="0"/>
              <a:t>állapotsor</a:t>
            </a:r>
            <a:r>
              <a:rPr lang="sk-SK" sz="2000" dirty="0" smtClean="0"/>
              <a:t>, </a:t>
            </a:r>
            <a:r>
              <a:rPr lang="sk-SK" sz="2000" dirty="0" err="1" smtClean="0"/>
              <a:t>kijelzősáv</a:t>
            </a:r>
            <a:r>
              <a:rPr lang="sk-SK" sz="2000" dirty="0" smtClean="0"/>
              <a:t>, </a:t>
            </a:r>
            <a:r>
              <a:rPr lang="sk-SK" sz="2000" dirty="0" err="1" smtClean="0"/>
              <a:t>felső-alsó</a:t>
            </a:r>
            <a:r>
              <a:rPr lang="sk-SK" sz="2000" dirty="0" smtClean="0"/>
              <a:t> </a:t>
            </a:r>
            <a:r>
              <a:rPr lang="sk-SK" sz="2000" dirty="0" err="1" smtClean="0"/>
              <a:t>margó</a:t>
            </a:r>
            <a:r>
              <a:rPr lang="sk-SK" sz="2000" dirty="0" smtClean="0"/>
              <a:t>, </a:t>
            </a:r>
            <a:br>
              <a:rPr lang="sk-SK" sz="2000" dirty="0" smtClean="0"/>
            </a:br>
            <a:r>
              <a:rPr lang="sk-SK" sz="2000" dirty="0" err="1" smtClean="0"/>
              <a:t>jobb-bal</a:t>
            </a:r>
            <a:r>
              <a:rPr lang="sk-SK" sz="2000" dirty="0" smtClean="0"/>
              <a:t> </a:t>
            </a:r>
            <a:r>
              <a:rPr lang="sk-SK" sz="2000" dirty="0" err="1" smtClean="0"/>
              <a:t>margó</a:t>
            </a:r>
            <a:r>
              <a:rPr lang="sk-SK" sz="2000" dirty="0" smtClean="0"/>
              <a:t>, </a:t>
            </a:r>
            <a:r>
              <a:rPr lang="sk-SK" sz="2000" dirty="0" err="1" smtClean="0"/>
              <a:t>kötés</a:t>
            </a:r>
            <a:r>
              <a:rPr lang="sk-SK" sz="2000" dirty="0" smtClean="0"/>
              <a:t>, </a:t>
            </a:r>
            <a:r>
              <a:rPr lang="sk-SK" sz="2000" dirty="0" err="1" smtClean="0"/>
              <a:t>szövegtükör</a:t>
            </a:r>
            <a:r>
              <a:rPr lang="sk-SK" sz="2000" dirty="0" smtClean="0"/>
              <a:t>.</a:t>
            </a:r>
            <a:br>
              <a:rPr lang="sk-SK" sz="2000" dirty="0" smtClean="0"/>
            </a:br>
            <a:endParaRPr lang="sk-SK" sz="2000" dirty="0" smtClean="0"/>
          </a:p>
          <a:p>
            <a:pPr>
              <a:buNone/>
            </a:pPr>
            <a:r>
              <a:rPr lang="sk-SK" sz="2000" dirty="0" err="1" smtClean="0"/>
              <a:t>OpenOffice</a:t>
            </a:r>
            <a:r>
              <a:rPr lang="sk-SK" sz="2000" dirty="0" smtClean="0"/>
              <a:t> </a:t>
            </a:r>
            <a:r>
              <a:rPr lang="sk-SK" sz="2000" dirty="0" err="1" smtClean="0"/>
              <a:t>ablak</a:t>
            </a:r>
            <a:r>
              <a:rPr lang="sk-SK" sz="2000" dirty="0" smtClean="0"/>
              <a:t> </a:t>
            </a:r>
            <a:r>
              <a:rPr lang="sk-SK" sz="2000" dirty="0" err="1" smtClean="0"/>
              <a:t>részei</a:t>
            </a:r>
            <a:r>
              <a:rPr lang="sk-SK" sz="2000" dirty="0" smtClean="0"/>
              <a:t> :</a:t>
            </a:r>
            <a:br>
              <a:rPr lang="sk-SK" sz="2000" dirty="0" smtClean="0"/>
            </a:br>
            <a:r>
              <a:rPr lang="sk-SK" sz="2000" dirty="0" err="1" smtClean="0"/>
              <a:t>munkaablak</a:t>
            </a:r>
            <a:r>
              <a:rPr lang="sk-SK" sz="2000" dirty="0" smtClean="0"/>
              <a:t>, </a:t>
            </a:r>
            <a:r>
              <a:rPr lang="sk-SK" sz="2000" dirty="0" err="1" smtClean="0"/>
              <a:t>menüsor</a:t>
            </a:r>
            <a:r>
              <a:rPr lang="sk-SK" sz="2000" dirty="0" smtClean="0"/>
              <a:t>, </a:t>
            </a:r>
            <a:r>
              <a:rPr lang="sk-SK" sz="2000" dirty="0" err="1" smtClean="0"/>
              <a:t>vonalzók</a:t>
            </a:r>
            <a:r>
              <a:rPr lang="sk-SK" sz="2000" dirty="0" smtClean="0"/>
              <a:t>, </a:t>
            </a:r>
            <a:r>
              <a:rPr lang="sk-SK" sz="2000" dirty="0" err="1" smtClean="0"/>
              <a:t>ezköztárak</a:t>
            </a:r>
            <a:r>
              <a:rPr lang="sk-SK" sz="2000" dirty="0" smtClean="0"/>
              <a:t>, </a:t>
            </a:r>
            <a:r>
              <a:rPr lang="sk-SK" sz="2000" dirty="0" err="1" smtClean="0"/>
              <a:t>előfej</a:t>
            </a:r>
            <a:r>
              <a:rPr lang="sk-SK" sz="2000" dirty="0" smtClean="0"/>
              <a:t>, </a:t>
            </a:r>
            <a:r>
              <a:rPr lang="sk-SK" sz="2000" dirty="0" err="1" smtClean="0"/>
              <a:t>előablak</a:t>
            </a:r>
            <a:r>
              <a:rPr lang="sk-SK" sz="2000" dirty="0" smtClean="0"/>
              <a:t>, </a:t>
            </a:r>
            <a:r>
              <a:rPr lang="sk-SK" sz="2000" dirty="0" err="1" smtClean="0"/>
              <a:t>kötés</a:t>
            </a:r>
            <a:r>
              <a:rPr lang="sk-SK" sz="2000" dirty="0" smtClean="0"/>
              <a:t>, </a:t>
            </a:r>
            <a:r>
              <a:rPr lang="sk-SK" sz="2000" dirty="0" err="1" smtClean="0"/>
              <a:t>jobb-bal</a:t>
            </a:r>
            <a:r>
              <a:rPr lang="sk-SK" sz="2000" dirty="0" smtClean="0"/>
              <a:t> </a:t>
            </a:r>
            <a:r>
              <a:rPr lang="sk-SK" sz="2000" dirty="0" err="1" smtClean="0"/>
              <a:t>margó</a:t>
            </a:r>
            <a:r>
              <a:rPr lang="sk-SK" sz="2000" dirty="0" smtClean="0"/>
              <a:t>, </a:t>
            </a:r>
            <a:br>
              <a:rPr lang="sk-SK" sz="2000" dirty="0" smtClean="0"/>
            </a:br>
            <a:r>
              <a:rPr lang="sk-SK" sz="2000" dirty="0" err="1" smtClean="0"/>
              <a:t>alsó-felső</a:t>
            </a:r>
            <a:r>
              <a:rPr lang="sk-SK" sz="2000" dirty="0" smtClean="0"/>
              <a:t> </a:t>
            </a:r>
            <a:r>
              <a:rPr lang="sk-SK" sz="2000" dirty="0" err="1" smtClean="0"/>
              <a:t>margó</a:t>
            </a:r>
            <a:r>
              <a:rPr lang="sk-SK" sz="2000" dirty="0" smtClean="0"/>
              <a:t>, </a:t>
            </a:r>
            <a:r>
              <a:rPr lang="sk-SK" sz="2000" dirty="0" err="1" smtClean="0"/>
              <a:t>fejléc</a:t>
            </a:r>
            <a:r>
              <a:rPr lang="sk-SK" sz="2000" dirty="0" smtClean="0"/>
              <a:t>, </a:t>
            </a:r>
            <a:r>
              <a:rPr lang="sk-SK" sz="2000" dirty="0" err="1" smtClean="0"/>
              <a:t>lábléc</a:t>
            </a:r>
            <a:r>
              <a:rPr lang="sk-SK" sz="2000" dirty="0" smtClean="0"/>
              <a:t>, </a:t>
            </a:r>
            <a:r>
              <a:rPr lang="sk-SK" sz="2000" dirty="0" err="1" smtClean="0"/>
              <a:t>szövegtükör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467600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dirty="0" smtClean="0"/>
              <a:t>  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4400" b="1" dirty="0" err="1" smtClean="0"/>
              <a:t>Köszönöm</a:t>
            </a:r>
            <a:r>
              <a:rPr lang="sk-SK" sz="4400" b="1" dirty="0" smtClean="0"/>
              <a:t> </a:t>
            </a:r>
            <a:r>
              <a:rPr lang="sk-SK" sz="4400" b="1" dirty="0" smtClean="0"/>
              <a:t>a </a:t>
            </a:r>
            <a:r>
              <a:rPr lang="sk-SK" sz="4400" b="1" dirty="0" err="1" smtClean="0"/>
              <a:t>figyelmet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és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az</a:t>
            </a:r>
            <a:r>
              <a:rPr lang="sk-SK" sz="4400" b="1" dirty="0" smtClean="0"/>
              <a:t> </a:t>
            </a:r>
            <a:r>
              <a:rPr lang="sk-SK" sz="4400" b="1" dirty="0" err="1" smtClean="0"/>
              <a:t>együttműködést</a:t>
            </a:r>
            <a:r>
              <a:rPr lang="sk-SK" sz="4400" b="1" dirty="0" smtClean="0"/>
              <a:t>!</a:t>
            </a:r>
            <a:br>
              <a:rPr lang="sk-SK" sz="4400" b="1" dirty="0" smtClean="0"/>
            </a:br>
            <a:endParaRPr lang="sk-SK" sz="4400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                                       </a:t>
            </a:r>
            <a:endParaRPr lang="sk-SK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Nyílt</a:t>
            </a:r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forráskódú</a:t>
            </a:r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szoftver</a:t>
            </a:r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</a:t>
            </a:r>
            <a:r>
              <a:rPr lang="sk-SK" dirty="0" err="1" smtClean="0"/>
              <a:t>OpenOffice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Ez egy irodai szoftvercsomag. Jelentős piaci részesedése van vállalati körben, ahol a Microsoft Office-t követi.</a:t>
            </a:r>
          </a:p>
          <a:p>
            <a:r>
              <a:rPr lang="sk-SK" sz="2400" dirty="0" smtClean="0"/>
              <a:t> </a:t>
            </a:r>
            <a:r>
              <a:rPr lang="sk-SK" sz="2400" dirty="0" err="1" smtClean="0"/>
              <a:t>Szabványosított</a:t>
            </a:r>
            <a:r>
              <a:rPr lang="sk-SK" sz="2400" dirty="0" smtClean="0"/>
              <a:t> </a:t>
            </a:r>
            <a:r>
              <a:rPr lang="sk-SK" sz="2400" dirty="0" err="1" smtClean="0"/>
              <a:t>OpenDocument</a:t>
            </a:r>
            <a:r>
              <a:rPr lang="sk-SK" sz="2400" dirty="0" smtClean="0"/>
              <a:t> </a:t>
            </a:r>
            <a:r>
              <a:rPr lang="sk-SK" sz="2400" dirty="0" err="1" smtClean="0"/>
              <a:t>fájlformátumot</a:t>
            </a:r>
            <a:r>
              <a:rPr lang="sk-SK" sz="2400" dirty="0" smtClean="0"/>
              <a:t>  </a:t>
            </a:r>
            <a:r>
              <a:rPr lang="sk-SK" sz="2400" dirty="0" err="1" smtClean="0"/>
              <a:t>használja</a:t>
            </a:r>
            <a:r>
              <a:rPr lang="sk-SK" sz="2400" dirty="0" smtClean="0"/>
              <a:t>, </a:t>
            </a:r>
            <a:r>
              <a:rPr lang="sk-SK" sz="2400" dirty="0" err="1" smtClean="0"/>
              <a:t>megnyitható</a:t>
            </a:r>
            <a:r>
              <a:rPr lang="sk-SK" sz="2400" dirty="0" smtClean="0"/>
              <a:t> </a:t>
            </a:r>
            <a:r>
              <a:rPr lang="sk-SK" sz="2400" dirty="0" err="1" smtClean="0"/>
              <a:t>vele</a:t>
            </a:r>
            <a:r>
              <a:rPr lang="sk-SK" sz="2400" dirty="0" smtClean="0"/>
              <a:t> más </a:t>
            </a:r>
            <a:r>
              <a:rPr lang="sk-SK" sz="2400" dirty="0" err="1" smtClean="0"/>
              <a:t>irodai</a:t>
            </a:r>
            <a:r>
              <a:rPr lang="sk-SK" sz="2400" dirty="0" smtClean="0"/>
              <a:t> </a:t>
            </a:r>
            <a:r>
              <a:rPr lang="sk-SK" sz="2400" dirty="0" err="1" smtClean="0"/>
              <a:t>szoftvercsomag</a:t>
            </a:r>
            <a:r>
              <a:rPr lang="sk-SK" sz="2400" dirty="0" smtClean="0"/>
              <a:t> </a:t>
            </a:r>
            <a:r>
              <a:rPr lang="sk-SK" sz="2400" dirty="0" err="1" smtClean="0"/>
              <a:t>formátum</a:t>
            </a:r>
            <a:r>
              <a:rPr lang="sk-SK" sz="2400" dirty="0" smtClean="0"/>
              <a:t>, </a:t>
            </a:r>
            <a:r>
              <a:rPr lang="sk-SK" sz="2400" dirty="0" err="1" smtClean="0"/>
              <a:t>köztük</a:t>
            </a:r>
            <a:r>
              <a:rPr lang="sk-SK" sz="2400" dirty="0" smtClean="0"/>
              <a:t> a Microsoft Office </a:t>
            </a:r>
            <a:r>
              <a:rPr lang="sk-SK" sz="2400" dirty="0" err="1" smtClean="0"/>
              <a:t>is</a:t>
            </a:r>
            <a:r>
              <a:rPr lang="sk-SK" sz="2400" dirty="0" smtClean="0"/>
              <a:t>. </a:t>
            </a:r>
            <a:r>
              <a:rPr lang="sk-SK" sz="2400" dirty="0" err="1" smtClean="0"/>
              <a:t>Támogatja</a:t>
            </a:r>
            <a:r>
              <a:rPr lang="sk-SK" sz="2400" dirty="0" smtClean="0"/>
              <a:t> a </a:t>
            </a:r>
            <a:r>
              <a:rPr lang="sk-SK" sz="2400" dirty="0" err="1" smtClean="0"/>
              <a:t>népszerű</a:t>
            </a:r>
            <a:r>
              <a:rPr lang="sk-SK" sz="2400" dirty="0" smtClean="0"/>
              <a:t> </a:t>
            </a:r>
            <a:r>
              <a:rPr lang="sk-SK" sz="2400" dirty="0" err="1" smtClean="0"/>
              <a:t>kimeneti</a:t>
            </a:r>
            <a:r>
              <a:rPr lang="sk-SK" sz="2400" dirty="0" smtClean="0"/>
              <a:t> </a:t>
            </a:r>
            <a:r>
              <a:rPr lang="sk-SK" sz="2400" dirty="0" err="1" smtClean="0"/>
              <a:t>formátumokat</a:t>
            </a:r>
            <a:r>
              <a:rPr lang="sk-SK" sz="2400" dirty="0" smtClean="0"/>
              <a:t>, </a:t>
            </a:r>
            <a:r>
              <a:rPr lang="sk-SK" sz="2400" dirty="0" err="1" smtClean="0"/>
              <a:t>mint</a:t>
            </a:r>
            <a:r>
              <a:rPr lang="sk-SK" sz="2400" dirty="0" smtClean="0"/>
              <a:t> a PDF 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sz="2400" dirty="0" err="1" smtClean="0"/>
              <a:t>vagy</a:t>
            </a:r>
            <a:r>
              <a:rPr lang="sk-SK" sz="2400" dirty="0" smtClean="0"/>
              <a:t> </a:t>
            </a:r>
            <a:r>
              <a:rPr lang="sk-SK" sz="2400" dirty="0" err="1" smtClean="0"/>
              <a:t>az</a:t>
            </a:r>
            <a:r>
              <a:rPr lang="sk-SK" sz="2400" dirty="0" smtClean="0"/>
              <a:t> Adobe </a:t>
            </a:r>
            <a:r>
              <a:rPr lang="sk-SK" sz="2400" dirty="0" err="1" smtClean="0"/>
              <a:t>Flash</a:t>
            </a:r>
            <a:r>
              <a:rPr lang="sk-SK" sz="2400" dirty="0" smtClean="0"/>
              <a:t>.</a:t>
            </a:r>
          </a:p>
          <a:p>
            <a:pPr>
              <a:buNone/>
            </a:pPr>
            <a:endParaRPr lang="sk-SK" sz="2400" dirty="0" smtClean="0"/>
          </a:p>
        </p:txBody>
      </p:sp>
      <p:pic>
        <p:nvPicPr>
          <p:cNvPr id="5" name="Obrázok 4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071" y="4419600"/>
            <a:ext cx="4333729" cy="219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7467600" cy="4873752"/>
          </a:xfrm>
        </p:spPr>
        <p:txBody>
          <a:bodyPr/>
          <a:lstStyle/>
          <a:p>
            <a:r>
              <a:rPr lang="sk-SK" dirty="0" err="1" smtClean="0"/>
              <a:t>Forráskódja</a:t>
            </a:r>
            <a:r>
              <a:rPr lang="sk-SK" dirty="0" smtClean="0"/>
              <a:t> </a:t>
            </a:r>
            <a:r>
              <a:rPr lang="sk-SK" dirty="0" err="1" smtClean="0"/>
              <a:t>szabadon</a:t>
            </a:r>
            <a:r>
              <a:rPr lang="sk-SK" dirty="0" smtClean="0"/>
              <a:t> </a:t>
            </a:r>
            <a:r>
              <a:rPr lang="sk-SK" dirty="0" err="1" smtClean="0"/>
              <a:t>elérhető</a:t>
            </a:r>
            <a:r>
              <a:rPr lang="sk-SK" dirty="0" smtClean="0"/>
              <a:t>, </a:t>
            </a:r>
            <a:r>
              <a:rPr lang="sk-SK" dirty="0" err="1" smtClean="0"/>
              <a:t>számos</a:t>
            </a:r>
            <a:r>
              <a:rPr lang="sk-SK" dirty="0" smtClean="0"/>
              <a:t> </a:t>
            </a:r>
            <a:r>
              <a:rPr lang="sk-SK" dirty="0" err="1" smtClean="0"/>
              <a:t>operációs</a:t>
            </a:r>
            <a:r>
              <a:rPr lang="sk-SK" dirty="0" smtClean="0"/>
              <a:t> </a:t>
            </a:r>
            <a:r>
              <a:rPr lang="sk-SK" dirty="0" err="1" smtClean="0"/>
              <a:t>rendszerre</a:t>
            </a:r>
            <a:r>
              <a:rPr lang="sk-SK" dirty="0" smtClean="0"/>
              <a:t>, </a:t>
            </a:r>
            <a:r>
              <a:rPr lang="sk-SK" dirty="0" err="1" smtClean="0"/>
              <a:t>pl</a:t>
            </a:r>
            <a:r>
              <a:rPr lang="sk-SK" dirty="0" smtClean="0"/>
              <a:t>.: Microsoft Windows, Linux, </a:t>
            </a:r>
            <a:br>
              <a:rPr lang="sk-SK" dirty="0" smtClean="0"/>
            </a:br>
            <a:r>
              <a:rPr lang="sk-SK" dirty="0" smtClean="0"/>
              <a:t>Mac OS X </a:t>
            </a:r>
            <a:r>
              <a:rPr lang="sk-SK" dirty="0" err="1" smtClean="0"/>
              <a:t>és</a:t>
            </a:r>
            <a:r>
              <a:rPr lang="sk-SK" dirty="0" smtClean="0"/>
              <a:t> </a:t>
            </a:r>
            <a:r>
              <a:rPr lang="sk-SK" dirty="0" err="1" smtClean="0"/>
              <a:t>Solaris</a:t>
            </a:r>
            <a:r>
              <a:rPr lang="sk-SK" dirty="0" smtClean="0"/>
              <a:t> </a:t>
            </a:r>
            <a:r>
              <a:rPr lang="sk-SK" dirty="0" err="1" smtClean="0"/>
              <a:t>rendszerekre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r>
              <a:rPr lang="sk-SK" dirty="0" smtClean="0"/>
              <a:t>A </a:t>
            </a:r>
            <a:r>
              <a:rPr lang="sk-SK" dirty="0" err="1" smtClean="0"/>
              <a:t>csomag</a:t>
            </a:r>
            <a:r>
              <a:rPr lang="sk-SK" dirty="0" smtClean="0"/>
              <a:t> </a:t>
            </a:r>
            <a:r>
              <a:rPr lang="sk-SK" dirty="0" err="1" smtClean="0"/>
              <a:t>neve</a:t>
            </a:r>
            <a:r>
              <a:rPr lang="sk-SK" dirty="0" smtClean="0"/>
              <a:t> (</a:t>
            </a:r>
            <a:r>
              <a:rPr lang="sk-SK" dirty="0" err="1" smtClean="0"/>
              <a:t>OpenOffice</a:t>
            </a:r>
            <a:r>
              <a:rPr lang="sk-SK" dirty="0" smtClean="0"/>
              <a:t>) </a:t>
            </a:r>
            <a:r>
              <a:rPr lang="sk-SK" dirty="0" err="1" smtClean="0"/>
              <a:t>védjegy</a:t>
            </a:r>
            <a:r>
              <a:rPr lang="sk-SK" dirty="0" smtClean="0"/>
              <a:t> </a:t>
            </a:r>
            <a:r>
              <a:rPr lang="sk-SK" dirty="0" err="1" smtClean="0"/>
              <a:t>alatt</a:t>
            </a:r>
            <a:r>
              <a:rPr lang="sk-SK" dirty="0" smtClean="0"/>
              <a:t> </a:t>
            </a:r>
            <a:r>
              <a:rPr lang="sk-SK" dirty="0" err="1" smtClean="0"/>
              <a:t>áll</a:t>
            </a:r>
            <a:r>
              <a:rPr lang="sk-SK" dirty="0" smtClean="0"/>
              <a:t>, </a:t>
            </a:r>
            <a:r>
              <a:rPr lang="sk-SK" dirty="0" err="1" smtClean="0"/>
              <a:t>ezért</a:t>
            </a:r>
            <a:r>
              <a:rPr lang="sk-SK" dirty="0" smtClean="0"/>
              <a:t> a </a:t>
            </a:r>
            <a:r>
              <a:rPr lang="sk-SK" dirty="0" err="1" smtClean="0"/>
              <a:t>hivatalos</a:t>
            </a:r>
            <a:r>
              <a:rPr lang="sk-SK" dirty="0" smtClean="0"/>
              <a:t> </a:t>
            </a:r>
            <a:r>
              <a:rPr lang="sk-SK" dirty="0" err="1" smtClean="0"/>
              <a:t>neve</a:t>
            </a:r>
            <a:r>
              <a:rPr lang="sk-SK" dirty="0" smtClean="0"/>
              <a:t>: </a:t>
            </a:r>
            <a:r>
              <a:rPr lang="sk-SK" dirty="0" err="1" smtClean="0"/>
              <a:t>Apache</a:t>
            </a:r>
            <a:r>
              <a:rPr lang="sk-SK" dirty="0" smtClean="0"/>
              <a:t> </a:t>
            </a:r>
            <a:r>
              <a:rPr lang="sk-SK" dirty="0" err="1" smtClean="0"/>
              <a:t>OpenOffice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733800"/>
            <a:ext cx="4876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Zárt</a:t>
            </a:r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forráskódú</a:t>
            </a:r>
            <a:r>
              <a:rPr lang="sk-SK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szoftver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(Microsoft Word)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229600" cy="4525963"/>
          </a:xfrm>
        </p:spPr>
        <p:txBody>
          <a:bodyPr>
            <a:normAutofit/>
          </a:bodyPr>
          <a:lstStyle/>
          <a:p>
            <a:r>
              <a:rPr lang="sk-SK" sz="2400" dirty="0" err="1" smtClean="0"/>
              <a:t>Dokumentumszerkesztő</a:t>
            </a:r>
            <a:r>
              <a:rPr lang="sk-SK" sz="2400" dirty="0" smtClean="0"/>
              <a:t> program, sok </a:t>
            </a:r>
            <a:r>
              <a:rPr lang="sk-SK" sz="2400" dirty="0" err="1" smtClean="0"/>
              <a:t>mindent</a:t>
            </a:r>
            <a:r>
              <a:rPr lang="sk-SK" sz="2400" dirty="0" smtClean="0"/>
              <a:t> </a:t>
            </a:r>
            <a:r>
              <a:rPr lang="sk-SK" sz="2400" dirty="0" err="1" smtClean="0"/>
              <a:t>átvett</a:t>
            </a:r>
            <a:r>
              <a:rPr lang="sk-SK" sz="2400" dirty="0" smtClean="0"/>
              <a:t> a                  </a:t>
            </a:r>
            <a:r>
              <a:rPr lang="sk-SK" sz="2400" dirty="0" err="1" smtClean="0"/>
              <a:t>Bravótól</a:t>
            </a:r>
            <a:r>
              <a:rPr lang="sk-SK" sz="2400" dirty="0" smtClean="0"/>
              <a:t>,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eredeti</a:t>
            </a:r>
            <a:r>
              <a:rPr lang="sk-SK" sz="2400" dirty="0" smtClean="0"/>
              <a:t> GUI Word </a:t>
            </a:r>
            <a:r>
              <a:rPr lang="sk-SK" sz="2400" dirty="0" err="1" smtClean="0"/>
              <a:t>Processortól</a:t>
            </a:r>
            <a:r>
              <a:rPr lang="sk-SK" sz="2400" dirty="0" smtClean="0"/>
              <a:t>. </a:t>
            </a:r>
            <a:endParaRPr lang="sk-SK" sz="2400" dirty="0" smtClean="0"/>
          </a:p>
          <a:p>
            <a:endParaRPr lang="sk-SK" sz="2400" dirty="0" smtClean="0"/>
          </a:p>
          <a:p>
            <a:r>
              <a:rPr lang="sk-SK" sz="2400" dirty="0" smtClean="0"/>
              <a:t>A Word volt a </a:t>
            </a:r>
            <a:r>
              <a:rPr lang="sk-SK" sz="2400" dirty="0" err="1" smtClean="0"/>
              <a:t>népszerű</a:t>
            </a:r>
            <a:r>
              <a:rPr lang="sk-SK" sz="2400" dirty="0" smtClean="0"/>
              <a:t> </a:t>
            </a:r>
            <a:r>
              <a:rPr lang="sk-SK" sz="2400" dirty="0" err="1" smtClean="0"/>
              <a:t>szövegszerkesztő</a:t>
            </a:r>
            <a:r>
              <a:rPr lang="sk-SK" sz="2400" dirty="0" smtClean="0"/>
              <a:t> </a:t>
            </a:r>
            <a:r>
              <a:rPr lang="sk-SK" sz="2400" dirty="0" err="1" smtClean="0"/>
              <a:t>az</a:t>
            </a:r>
            <a:r>
              <a:rPr lang="sk-SK" sz="2400" dirty="0" smtClean="0"/>
              <a:t> IBM </a:t>
            </a:r>
            <a:br>
              <a:rPr lang="sk-SK" sz="2400" dirty="0" smtClean="0"/>
            </a:br>
            <a:r>
              <a:rPr lang="sk-SK" sz="2400" dirty="0" err="1" smtClean="0"/>
              <a:t>PC-kre</a:t>
            </a:r>
            <a:r>
              <a:rPr lang="sk-SK" sz="2400" dirty="0" smtClean="0"/>
              <a:t>, </a:t>
            </a:r>
            <a:r>
              <a:rPr lang="sk-SK" sz="2400" dirty="0" err="1" smtClean="0"/>
              <a:t>amely</a:t>
            </a:r>
            <a:r>
              <a:rPr lang="sk-SK" sz="2400" dirty="0" smtClean="0"/>
              <a:t> </a:t>
            </a:r>
            <a:r>
              <a:rPr lang="sk-SK" sz="2400" dirty="0" err="1" smtClean="0"/>
              <a:t>grafikus</a:t>
            </a:r>
            <a:r>
              <a:rPr lang="sk-SK" sz="2400" dirty="0" smtClean="0"/>
              <a:t> </a:t>
            </a:r>
            <a:r>
              <a:rPr lang="sk-SK" sz="2400" dirty="0" err="1" smtClean="0"/>
              <a:t>módot</a:t>
            </a:r>
            <a:r>
              <a:rPr lang="sk-SK" sz="2400" dirty="0" smtClean="0"/>
              <a:t> </a:t>
            </a:r>
            <a:r>
              <a:rPr lang="sk-SK" sz="2400" dirty="0" err="1" smtClean="0"/>
              <a:t>alkalmazott</a:t>
            </a:r>
            <a:r>
              <a:rPr lang="sk-SK" sz="2400" dirty="0" smtClean="0"/>
              <a:t>, </a:t>
            </a:r>
            <a:r>
              <a:rPr lang="sk-SK" sz="2400" dirty="0" err="1" smtClean="0"/>
              <a:t>pl.:félkörív</a:t>
            </a:r>
            <a:r>
              <a:rPr lang="sk-SK" sz="2400" dirty="0" smtClean="0"/>
              <a:t> </a:t>
            </a:r>
            <a:r>
              <a:rPr lang="sk-SK" sz="2400" dirty="0" err="1" smtClean="0"/>
              <a:t>vagy</a:t>
            </a:r>
            <a:r>
              <a:rPr lang="sk-SK" sz="2400" dirty="0" smtClean="0"/>
              <a:t> </a:t>
            </a:r>
            <a:r>
              <a:rPr lang="sk-SK" sz="2400" dirty="0" err="1" smtClean="0"/>
              <a:t>dőlt</a:t>
            </a:r>
            <a:r>
              <a:rPr lang="sk-SK" sz="2400" dirty="0" smtClean="0"/>
              <a:t> </a:t>
            </a:r>
            <a:r>
              <a:rPr lang="sk-SK" sz="2400" dirty="0" err="1" smtClean="0"/>
              <a:t>betűtípus</a:t>
            </a:r>
            <a:r>
              <a:rPr lang="sk-SK" sz="2400" dirty="0" smtClean="0"/>
              <a:t>. </a:t>
            </a:r>
            <a:r>
              <a:rPr lang="sk-SK" sz="2400" dirty="0" err="1" smtClean="0"/>
              <a:t>Az</a:t>
            </a:r>
            <a:r>
              <a:rPr lang="sk-SK" sz="2400" dirty="0" smtClean="0"/>
              <a:t> </a:t>
            </a:r>
            <a:r>
              <a:rPr lang="sk-SK" sz="2400" dirty="0" err="1" smtClean="0"/>
              <a:t>elődei</a:t>
            </a:r>
            <a:r>
              <a:rPr lang="sk-SK" sz="2400" dirty="0" smtClean="0"/>
              <a:t> (</a:t>
            </a:r>
            <a:r>
              <a:rPr lang="sk-SK" sz="2400" dirty="0" err="1" smtClean="0"/>
              <a:t>WordStar</a:t>
            </a:r>
            <a:r>
              <a:rPr lang="sk-SK" sz="2400" dirty="0" smtClean="0"/>
              <a:t>, </a:t>
            </a:r>
            <a:r>
              <a:rPr lang="sk-SK" sz="2400" dirty="0" err="1" smtClean="0"/>
              <a:t>WordPerfect</a:t>
            </a:r>
            <a:r>
              <a:rPr lang="sk-SK" sz="2400" dirty="0" smtClean="0"/>
              <a:t>) </a:t>
            </a:r>
            <a:r>
              <a:rPr lang="sk-SK" sz="2400" dirty="0" err="1" smtClean="0"/>
              <a:t>csak</a:t>
            </a:r>
            <a:r>
              <a:rPr lang="sk-SK" sz="2400" dirty="0" smtClean="0"/>
              <a:t> </a:t>
            </a:r>
            <a:r>
              <a:rPr lang="sk-SK" sz="2400" dirty="0" err="1" smtClean="0"/>
              <a:t>szövegmegjeleníttést</a:t>
            </a:r>
            <a:r>
              <a:rPr lang="sk-SK" sz="2400" dirty="0" smtClean="0"/>
              <a:t> </a:t>
            </a:r>
            <a:r>
              <a:rPr lang="sk-SK" sz="2400" dirty="0" err="1" smtClean="0"/>
              <a:t>alkalmaztak</a:t>
            </a:r>
            <a:r>
              <a:rPr lang="sk-SK" sz="2400" dirty="0" smtClean="0"/>
              <a:t>, </a:t>
            </a:r>
            <a:r>
              <a:rPr lang="sk-SK" sz="2400" dirty="0" err="1" smtClean="0"/>
              <a:t>néha</a:t>
            </a:r>
            <a:r>
              <a:rPr lang="sk-SK" sz="2400" dirty="0" smtClean="0"/>
              <a:t> </a:t>
            </a:r>
            <a:r>
              <a:rPr lang="sk-SK" sz="2400" dirty="0" err="1" smtClean="0"/>
              <a:t>színekkel</a:t>
            </a:r>
            <a:r>
              <a:rPr lang="sk-SK" sz="2400" dirty="0" smtClean="0"/>
              <a:t>.</a:t>
            </a:r>
          </a:p>
          <a:p>
            <a:endParaRPr lang="sk-SK" sz="2800" dirty="0"/>
          </a:p>
        </p:txBody>
      </p:sp>
      <p:pic>
        <p:nvPicPr>
          <p:cNvPr id="4" name="Obrázok 3" descr="MS Wor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800600"/>
            <a:ext cx="1346058" cy="1295400"/>
          </a:xfrm>
          <a:prstGeom prst="rect">
            <a:avLst/>
          </a:prstGeom>
        </p:spPr>
      </p:pic>
      <p:pic>
        <p:nvPicPr>
          <p:cNvPr id="5" name="Obrázok 4" descr="MS Wor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5257800"/>
            <a:ext cx="1346058" cy="1295400"/>
          </a:xfrm>
          <a:prstGeom prst="rect">
            <a:avLst/>
          </a:prstGeom>
        </p:spPr>
      </p:pic>
      <p:pic>
        <p:nvPicPr>
          <p:cNvPr id="6" name="Obrázok 5" descr="MS Word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800600"/>
            <a:ext cx="1346058" cy="12954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A Word </a:t>
            </a:r>
            <a:r>
              <a:rPr lang="sk-SK" sz="2800" dirty="0" err="1" smtClean="0"/>
              <a:t>későbbi</a:t>
            </a:r>
            <a:r>
              <a:rPr lang="sk-SK" sz="2800" dirty="0" smtClean="0"/>
              <a:t> </a:t>
            </a:r>
            <a:r>
              <a:rPr lang="sk-SK" sz="2800" dirty="0" err="1" smtClean="0"/>
              <a:t>változatai</a:t>
            </a:r>
            <a:r>
              <a:rPr lang="sk-SK" sz="2800" dirty="0" smtClean="0"/>
              <a:t> </a:t>
            </a:r>
            <a:r>
              <a:rPr lang="sk-SK" sz="2800" dirty="0" err="1" smtClean="0"/>
              <a:t>többet</a:t>
            </a:r>
            <a:r>
              <a:rPr lang="sk-SK" sz="2800" dirty="0" smtClean="0"/>
              <a:t> </a:t>
            </a:r>
            <a:r>
              <a:rPr lang="sk-SK" sz="2800" dirty="0" err="1" smtClean="0"/>
              <a:t>tudtak</a:t>
            </a:r>
            <a:r>
              <a:rPr lang="sk-SK" sz="2800" dirty="0" smtClean="0"/>
              <a:t> a </a:t>
            </a:r>
            <a:r>
              <a:rPr lang="sk-SK" sz="2800" dirty="0" err="1" smtClean="0"/>
              <a:t>szövegszerkesztésnél</a:t>
            </a:r>
            <a:r>
              <a:rPr lang="sk-SK" sz="2800" dirty="0" smtClean="0"/>
              <a:t>, a </a:t>
            </a:r>
            <a:r>
              <a:rPr lang="sk-SK" sz="2800" dirty="0" err="1" smtClean="0"/>
              <a:t>Rajz</a:t>
            </a:r>
            <a:r>
              <a:rPr lang="sk-SK" sz="2800" dirty="0" smtClean="0"/>
              <a:t> </a:t>
            </a:r>
            <a:r>
              <a:rPr lang="sk-SK" sz="2800" dirty="0" err="1" smtClean="0"/>
              <a:t>eszközzel</a:t>
            </a:r>
            <a:r>
              <a:rPr lang="sk-SK" sz="2800" dirty="0" smtClean="0"/>
              <a:t> </a:t>
            </a:r>
            <a:r>
              <a:rPr lang="sk-SK" sz="2800" dirty="0" err="1" smtClean="0"/>
              <a:t>műveleteket</a:t>
            </a:r>
            <a:r>
              <a:rPr lang="sk-SK" sz="2800" dirty="0" smtClean="0"/>
              <a:t> </a:t>
            </a:r>
            <a:r>
              <a:rPr lang="sk-SK" sz="2800" dirty="0" err="1" smtClean="0"/>
              <a:t>lehetett</a:t>
            </a:r>
            <a:r>
              <a:rPr lang="sk-SK" sz="2800" dirty="0" smtClean="0"/>
              <a:t> </a:t>
            </a:r>
            <a:r>
              <a:rPr lang="sk-SK" sz="2800" dirty="0" err="1" smtClean="0"/>
              <a:t>végrehajtani</a:t>
            </a:r>
            <a:r>
              <a:rPr lang="sk-SK" sz="2800" dirty="0" smtClean="0"/>
              <a:t>, </a:t>
            </a:r>
            <a:r>
              <a:rPr lang="sk-SK" sz="2800" dirty="0" err="1" smtClean="0"/>
              <a:t>grafikus</a:t>
            </a:r>
            <a:r>
              <a:rPr lang="sk-SK" sz="2800" dirty="0" smtClean="0"/>
              <a:t> </a:t>
            </a:r>
            <a:r>
              <a:rPr lang="sk-SK" sz="2800" dirty="0" err="1" smtClean="0"/>
              <a:t>módot</a:t>
            </a:r>
            <a:r>
              <a:rPr lang="sk-SK" sz="2800" dirty="0" smtClean="0"/>
              <a:t> </a:t>
            </a:r>
            <a:r>
              <a:rPr lang="sk-SK" sz="2800" dirty="0" err="1" smtClean="0"/>
              <a:t>alkalmazott</a:t>
            </a:r>
            <a:r>
              <a:rPr lang="sk-SK" sz="2800" dirty="0" smtClean="0"/>
              <a:t>, </a:t>
            </a:r>
            <a:r>
              <a:rPr lang="sk-SK" sz="2800" dirty="0" err="1" smtClean="0"/>
              <a:t>pl.:félkörív</a:t>
            </a:r>
            <a:r>
              <a:rPr lang="sk-SK" sz="2800" dirty="0" smtClean="0"/>
              <a:t> </a:t>
            </a:r>
            <a:r>
              <a:rPr lang="sk-SK" sz="2800" dirty="0" err="1" smtClean="0"/>
              <a:t>vagy</a:t>
            </a:r>
            <a:r>
              <a:rPr lang="sk-SK" sz="2800" dirty="0" smtClean="0"/>
              <a:t> </a:t>
            </a:r>
            <a:r>
              <a:rPr lang="sk-SK" sz="2800" dirty="0" err="1" smtClean="0"/>
              <a:t>dőlt</a:t>
            </a:r>
            <a:r>
              <a:rPr lang="sk-SK" sz="2800" dirty="0" smtClean="0"/>
              <a:t> </a:t>
            </a:r>
            <a:r>
              <a:rPr lang="sk-SK" sz="2800" dirty="0" err="1" smtClean="0"/>
              <a:t>betűtípus</a:t>
            </a:r>
            <a:r>
              <a:rPr lang="sk-SK" sz="2800" dirty="0" smtClean="0"/>
              <a:t>. </a:t>
            </a:r>
          </a:p>
          <a:p>
            <a:r>
              <a:rPr lang="sk-SK" sz="2800" dirty="0" smtClean="0"/>
              <a:t>A </a:t>
            </a:r>
            <a:r>
              <a:rPr lang="sk-SK" sz="2800" dirty="0" err="1" smtClean="0"/>
              <a:t>Worddel</a:t>
            </a:r>
            <a:r>
              <a:rPr lang="sk-SK" sz="2800" dirty="0" smtClean="0"/>
              <a:t> </a:t>
            </a:r>
            <a:r>
              <a:rPr lang="sk-SK" sz="2800" dirty="0" err="1" smtClean="0"/>
              <a:t>egyszerű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err="1" smtClean="0"/>
              <a:t>diagramokat</a:t>
            </a:r>
            <a:r>
              <a:rPr lang="sk-SK" sz="2800" dirty="0" smtClean="0"/>
              <a:t> </a:t>
            </a:r>
            <a:br>
              <a:rPr lang="sk-SK" sz="2800" dirty="0" smtClean="0"/>
            </a:b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üzleti</a:t>
            </a:r>
            <a:r>
              <a:rPr lang="sk-SK" sz="2800" dirty="0" smtClean="0"/>
              <a:t> </a:t>
            </a:r>
            <a:br>
              <a:rPr lang="sk-SK" sz="2800" dirty="0" smtClean="0"/>
            </a:br>
            <a:r>
              <a:rPr lang="sk-SK" sz="2800" dirty="0" err="1" smtClean="0"/>
              <a:t>grafikonokat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br>
              <a:rPr lang="sk-SK" sz="2800" dirty="0" smtClean="0"/>
            </a:br>
            <a:r>
              <a:rPr lang="sk-SK" sz="2800" dirty="0" err="1" smtClean="0"/>
              <a:t>lehetett</a:t>
            </a:r>
            <a:r>
              <a:rPr lang="sk-SK" sz="2800" dirty="0" smtClean="0"/>
              <a:t> </a:t>
            </a:r>
            <a:br>
              <a:rPr lang="sk-SK" sz="2800" dirty="0" smtClean="0"/>
            </a:br>
            <a:r>
              <a:rPr lang="sk-SK" sz="2800" dirty="0" err="1" smtClean="0"/>
              <a:t>szerkeszteni</a:t>
            </a:r>
            <a:r>
              <a:rPr lang="sk-SK" sz="2800" dirty="0" smtClean="0"/>
              <a:t>.</a:t>
            </a:r>
          </a:p>
          <a:p>
            <a:endParaRPr lang="sk-SK" sz="2800" dirty="0" smtClean="0"/>
          </a:p>
        </p:txBody>
      </p:sp>
      <p:pic>
        <p:nvPicPr>
          <p:cNvPr id="4" name="Obrázok 3" descr="officeweb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0904" y="3657600"/>
            <a:ext cx="4404946" cy="2899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sk-SK" sz="3000" dirty="0" smtClean="0"/>
              <a:t>A Microsoft Word </a:t>
            </a:r>
            <a:r>
              <a:rPr lang="sk-SK" sz="3000" dirty="0" err="1" smtClean="0"/>
              <a:t>jelenleg</a:t>
            </a:r>
            <a:r>
              <a:rPr lang="sk-SK" sz="3000" dirty="0" smtClean="0"/>
              <a:t> a </a:t>
            </a:r>
            <a:r>
              <a:rPr lang="sk-SK" sz="3000" dirty="0" err="1" smtClean="0"/>
              <a:t>vezető</a:t>
            </a:r>
            <a:r>
              <a:rPr lang="sk-SK" sz="3000" dirty="0" smtClean="0"/>
              <a:t> </a:t>
            </a:r>
            <a:r>
              <a:rPr lang="sk-SK" sz="3000" dirty="0" err="1" smtClean="0"/>
              <a:t>szövegszerkesztő</a:t>
            </a:r>
            <a:r>
              <a:rPr lang="sk-SK" sz="3000" dirty="0" smtClean="0"/>
              <a:t>. A </a:t>
            </a:r>
            <a:r>
              <a:rPr lang="sk-SK" sz="3000" dirty="0" err="1" smtClean="0"/>
              <a:t>dokumentum</a:t>
            </a:r>
            <a:r>
              <a:rPr lang="sk-SK" sz="3000" dirty="0" smtClean="0"/>
              <a:t> </a:t>
            </a:r>
            <a:r>
              <a:rPr lang="sk-SK" sz="3000" dirty="0" err="1" smtClean="0"/>
              <a:t>fájlformátuma</a:t>
            </a:r>
            <a:r>
              <a:rPr lang="sk-SK" sz="3000" dirty="0" smtClean="0"/>
              <a:t> (.</a:t>
            </a:r>
            <a:r>
              <a:rPr lang="sk-SK" sz="3000" dirty="0" err="1" smtClean="0"/>
              <a:t>doc</a:t>
            </a:r>
            <a:r>
              <a:rPr lang="sk-SK" sz="3000" dirty="0" smtClean="0"/>
              <a:t>) </a:t>
            </a:r>
            <a:r>
              <a:rPr lang="sk-SK" sz="3000" dirty="0" err="1" smtClean="0"/>
              <a:t>szinte</a:t>
            </a:r>
            <a:r>
              <a:rPr lang="sk-SK" sz="3000" dirty="0" smtClean="0"/>
              <a:t> </a:t>
            </a:r>
            <a:r>
              <a:rPr lang="sk-SK" sz="3000" dirty="0" err="1" smtClean="0"/>
              <a:t>szabvánnyá</a:t>
            </a:r>
            <a:r>
              <a:rPr lang="sk-SK" sz="3000" dirty="0" smtClean="0"/>
              <a:t> </a:t>
            </a:r>
            <a:r>
              <a:rPr lang="sk-SK" sz="3000" dirty="0" err="1" smtClean="0"/>
              <a:t>vált</a:t>
            </a:r>
            <a:r>
              <a:rPr lang="sk-SK" sz="3000" dirty="0" smtClean="0"/>
              <a:t>. </a:t>
            </a:r>
            <a:endParaRPr lang="sk-SK" sz="3000" dirty="0" smtClean="0"/>
          </a:p>
          <a:p>
            <a:endParaRPr lang="sk-SK" sz="3000" dirty="0" smtClean="0"/>
          </a:p>
          <a:p>
            <a:r>
              <a:rPr lang="sk-SK" sz="3000" dirty="0" smtClean="0"/>
              <a:t>A 2007-es </a:t>
            </a:r>
            <a:r>
              <a:rPr lang="sk-SK" sz="3000" dirty="0" err="1" smtClean="0"/>
              <a:t>és</a:t>
            </a:r>
            <a:r>
              <a:rPr lang="sk-SK" sz="3000" dirty="0" smtClean="0"/>
              <a:t> </a:t>
            </a:r>
            <a:r>
              <a:rPr lang="sk-SK" sz="3000" dirty="0" err="1" smtClean="0"/>
              <a:t>későbbi</a:t>
            </a:r>
            <a:r>
              <a:rPr lang="sk-SK" sz="3000" dirty="0" smtClean="0"/>
              <a:t> </a:t>
            </a:r>
            <a:r>
              <a:rPr lang="sk-SK" sz="3000" dirty="0" err="1" smtClean="0"/>
              <a:t>verziójában</a:t>
            </a:r>
            <a:r>
              <a:rPr lang="sk-SK" sz="3000" dirty="0" smtClean="0"/>
              <a:t> a (.</a:t>
            </a:r>
            <a:r>
              <a:rPr lang="sk-SK" sz="3000" dirty="0" err="1" smtClean="0"/>
              <a:t>doc</a:t>
            </a:r>
            <a:r>
              <a:rPr lang="sk-SK" sz="3000" dirty="0" smtClean="0"/>
              <a:t>) </a:t>
            </a:r>
            <a:r>
              <a:rPr lang="sk-SK" sz="3000" dirty="0" err="1" smtClean="0"/>
              <a:t>fájlformátum</a:t>
            </a:r>
            <a:r>
              <a:rPr lang="sk-SK" sz="3000" dirty="0" smtClean="0"/>
              <a:t> </a:t>
            </a:r>
            <a:r>
              <a:rPr lang="sk-SK" sz="3000" dirty="0" err="1" smtClean="0"/>
              <a:t>mellé</a:t>
            </a:r>
            <a:r>
              <a:rPr lang="sk-SK" sz="3000" dirty="0" smtClean="0"/>
              <a:t> </a:t>
            </a:r>
            <a:r>
              <a:rPr lang="sk-SK" sz="3000" dirty="0" err="1" smtClean="0"/>
              <a:t>egy</a:t>
            </a:r>
            <a:r>
              <a:rPr lang="sk-SK" sz="3000" dirty="0" smtClean="0"/>
              <a:t> XML </a:t>
            </a:r>
            <a:r>
              <a:rPr lang="sk-SK" sz="3000" dirty="0" err="1" smtClean="0"/>
              <a:t>típusú</a:t>
            </a:r>
            <a:r>
              <a:rPr lang="sk-SK" sz="3000" dirty="0" smtClean="0"/>
              <a:t> </a:t>
            </a:r>
            <a:r>
              <a:rPr lang="sk-SK" sz="3000" dirty="0" err="1" smtClean="0"/>
              <a:t>fájlformátum</a:t>
            </a:r>
            <a:r>
              <a:rPr lang="sk-SK" sz="3000" dirty="0" smtClean="0"/>
              <a:t> </a:t>
            </a:r>
            <a:br>
              <a:rPr lang="sk-SK" sz="3000" dirty="0" smtClean="0"/>
            </a:br>
            <a:r>
              <a:rPr lang="sk-SK" sz="3000" dirty="0" err="1" smtClean="0"/>
              <a:t>csatlakozott</a:t>
            </a:r>
            <a:r>
              <a:rPr lang="sk-SK" sz="3000" dirty="0" smtClean="0"/>
              <a:t>, </a:t>
            </a:r>
            <a:r>
              <a:rPr lang="sk-SK" sz="3000" dirty="0" err="1" smtClean="0"/>
              <a:t>így</a:t>
            </a:r>
            <a:r>
              <a:rPr lang="sk-SK" sz="3000" dirty="0" smtClean="0"/>
              <a:t> </a:t>
            </a:r>
            <a:br>
              <a:rPr lang="sk-SK" sz="3000" dirty="0" smtClean="0"/>
            </a:br>
            <a:r>
              <a:rPr lang="sk-SK" sz="3000" dirty="0" err="1" smtClean="0"/>
              <a:t>az</a:t>
            </a:r>
            <a:r>
              <a:rPr lang="sk-SK" sz="3000" dirty="0" smtClean="0"/>
              <a:t> </a:t>
            </a:r>
            <a:r>
              <a:rPr lang="sk-SK" sz="3000" dirty="0" err="1" smtClean="0"/>
              <a:t>új</a:t>
            </a:r>
            <a:r>
              <a:rPr lang="sk-SK" sz="3000" dirty="0" smtClean="0"/>
              <a:t> </a:t>
            </a:r>
            <a:r>
              <a:rPr lang="sk-SK" sz="3000" dirty="0" err="1" smtClean="0"/>
              <a:t>fájlneve</a:t>
            </a:r>
            <a:r>
              <a:rPr lang="sk-SK" sz="3000" dirty="0" smtClean="0"/>
              <a:t> </a:t>
            </a:r>
            <a:br>
              <a:rPr lang="sk-SK" sz="3000" dirty="0" smtClean="0"/>
            </a:br>
            <a:r>
              <a:rPr lang="sk-SK" sz="3000" dirty="0" smtClean="0"/>
              <a:t>(.</a:t>
            </a:r>
            <a:r>
              <a:rPr lang="sk-SK" sz="3000" dirty="0" err="1" smtClean="0"/>
              <a:t>docx</a:t>
            </a:r>
            <a:r>
              <a:rPr lang="sk-SK" sz="3000" dirty="0" smtClean="0"/>
              <a:t>) </a:t>
            </a:r>
            <a:r>
              <a:rPr lang="sk-SK" sz="3000" dirty="0" err="1" smtClean="0"/>
              <a:t>lett</a:t>
            </a:r>
            <a:r>
              <a:rPr lang="sk-SK" sz="3000" dirty="0" smtClean="0"/>
              <a:t>.</a:t>
            </a:r>
          </a:p>
          <a:p>
            <a:endParaRPr lang="sk-SK" dirty="0"/>
          </a:p>
        </p:txBody>
      </p:sp>
      <p:pic>
        <p:nvPicPr>
          <p:cNvPr id="4" name="Obrázo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4572000"/>
            <a:ext cx="4005469" cy="206692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229600" cy="3916363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4400" dirty="0" smtClean="0"/>
              <a:t>       </a:t>
            </a:r>
            <a:r>
              <a:rPr lang="sk-SK" sz="5400" dirty="0" err="1" smtClean="0"/>
              <a:t>Összehasonlításuk</a:t>
            </a:r>
            <a:r>
              <a:rPr lang="sk-SK" sz="4400" dirty="0" smtClean="0"/>
              <a:t>:</a:t>
            </a:r>
            <a:endParaRPr lang="sk-SK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Az</a:t>
            </a:r>
            <a:r>
              <a:rPr lang="sk-SK" sz="3200" dirty="0" smtClean="0"/>
              <a:t> </a:t>
            </a:r>
            <a:r>
              <a:rPr lang="sk-SK" sz="3200" dirty="0" err="1" smtClean="0"/>
              <a:t>OpenOffice</a:t>
            </a:r>
            <a:r>
              <a:rPr lang="sk-SK" sz="3200" dirty="0" smtClean="0"/>
              <a:t> </a:t>
            </a:r>
            <a:r>
              <a:rPr lang="sk-SK" sz="3200" dirty="0" err="1" smtClean="0"/>
              <a:t>használata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800" dirty="0" smtClean="0"/>
              <a:t>A </a:t>
            </a:r>
            <a:r>
              <a:rPr lang="sk-SK" sz="2800" dirty="0" err="1" smtClean="0"/>
              <a:t>dokumentum</a:t>
            </a:r>
            <a:r>
              <a:rPr lang="sk-SK" sz="2800" dirty="0" smtClean="0"/>
              <a:t> </a:t>
            </a:r>
            <a:r>
              <a:rPr lang="sk-SK" sz="2800" dirty="0" err="1" smtClean="0"/>
              <a:t>első</a:t>
            </a:r>
            <a:r>
              <a:rPr lang="sk-SK" sz="2800" dirty="0" smtClean="0"/>
              <a:t> </a:t>
            </a:r>
            <a:r>
              <a:rPr lang="sk-SK" sz="2800" dirty="0" err="1" smtClean="0"/>
              <a:t>fontos</a:t>
            </a:r>
            <a:r>
              <a:rPr lang="sk-SK" sz="2800" dirty="0" smtClean="0"/>
              <a:t> </a:t>
            </a:r>
            <a:r>
              <a:rPr lang="sk-SK" sz="2800" dirty="0" err="1" smtClean="0"/>
              <a:t>lépése</a:t>
            </a:r>
            <a:r>
              <a:rPr lang="sk-SK" sz="2800" dirty="0" smtClean="0"/>
              <a:t> </a:t>
            </a:r>
            <a:r>
              <a:rPr lang="sk-SK" sz="2800" dirty="0" err="1" smtClean="0"/>
              <a:t>a</a:t>
            </a:r>
            <a:r>
              <a:rPr lang="sk-SK" sz="2800" dirty="0" smtClean="0"/>
              <a:t> </a:t>
            </a:r>
            <a:r>
              <a:rPr lang="sk-SK" sz="2800" dirty="0" err="1" smtClean="0"/>
              <a:t>szövegbevitel</a:t>
            </a:r>
            <a:r>
              <a:rPr lang="sk-SK" sz="2800" dirty="0" smtClean="0"/>
              <a:t>, </a:t>
            </a:r>
            <a:r>
              <a:rPr lang="sk-SK" sz="2800" dirty="0" err="1" smtClean="0"/>
              <a:t>ez</a:t>
            </a:r>
            <a:r>
              <a:rPr lang="sk-SK" sz="2800" dirty="0" smtClean="0"/>
              <a:t> </a:t>
            </a:r>
            <a:r>
              <a:rPr lang="sk-SK" sz="2800" dirty="0" err="1" smtClean="0"/>
              <a:t>történhet</a:t>
            </a:r>
            <a:r>
              <a:rPr lang="sk-SK" sz="2800" dirty="0" smtClean="0"/>
              <a:t> </a:t>
            </a:r>
            <a:r>
              <a:rPr lang="sk-SK" sz="2800" dirty="0" err="1" smtClean="0"/>
              <a:t>bemásolással</a:t>
            </a:r>
            <a:r>
              <a:rPr lang="sk-SK" sz="2800" dirty="0" smtClean="0"/>
              <a:t>, </a:t>
            </a:r>
            <a:r>
              <a:rPr lang="sk-SK" sz="2800" dirty="0" err="1" smtClean="0"/>
              <a:t>beillesztéssel</a:t>
            </a:r>
            <a:r>
              <a:rPr lang="sk-SK" sz="2800" dirty="0" smtClean="0"/>
              <a:t>, </a:t>
            </a:r>
            <a:r>
              <a:rPr lang="sk-SK" sz="2800" dirty="0" err="1" smtClean="0"/>
              <a:t>vagy</a:t>
            </a:r>
            <a:r>
              <a:rPr lang="sk-SK" sz="2800" dirty="0" smtClean="0"/>
              <a:t> </a:t>
            </a:r>
            <a:r>
              <a:rPr lang="sk-SK" sz="2800" dirty="0" err="1" smtClean="0"/>
              <a:t>egyszerű</a:t>
            </a:r>
            <a:r>
              <a:rPr lang="sk-SK" sz="2800" dirty="0" smtClean="0"/>
              <a:t> </a:t>
            </a:r>
            <a:r>
              <a:rPr lang="sk-SK" sz="2800" dirty="0" err="1" smtClean="0"/>
              <a:t>begépeléssel</a:t>
            </a:r>
            <a:r>
              <a:rPr lang="sk-SK" sz="2800" dirty="0" smtClean="0"/>
              <a:t>.</a:t>
            </a:r>
            <a:br>
              <a:rPr lang="sk-SK" sz="2800" dirty="0" smtClean="0"/>
            </a:br>
            <a:endParaRPr lang="sk-SK" sz="2800" dirty="0" smtClean="0"/>
          </a:p>
          <a:p>
            <a:r>
              <a:rPr lang="sk-SK" sz="2800" dirty="0" smtClean="0"/>
              <a:t>                      A </a:t>
            </a:r>
            <a:r>
              <a:rPr lang="sk-SK" sz="2800" dirty="0" err="1" smtClean="0"/>
              <a:t>gépelés</a:t>
            </a:r>
            <a:r>
              <a:rPr lang="sk-SK" sz="2800" dirty="0" smtClean="0"/>
              <a:t> </a:t>
            </a:r>
            <a:r>
              <a:rPr lang="sk-SK" sz="2800" dirty="0" err="1" smtClean="0"/>
              <a:t>alapszabályai</a:t>
            </a:r>
            <a:r>
              <a:rPr lang="sk-SK" sz="2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err="1" smtClean="0"/>
              <a:t>Csak</a:t>
            </a:r>
            <a:r>
              <a:rPr lang="sk-SK" sz="2800" dirty="0" smtClean="0"/>
              <a:t> </a:t>
            </a:r>
            <a:r>
              <a:rPr lang="sk-SK" sz="2800" dirty="0" err="1" smtClean="0"/>
              <a:t>új</a:t>
            </a:r>
            <a:r>
              <a:rPr lang="sk-SK" sz="2800" dirty="0" smtClean="0"/>
              <a:t> </a:t>
            </a:r>
            <a:r>
              <a:rPr lang="sk-SK" sz="2800" dirty="0" err="1" smtClean="0"/>
              <a:t>bekezdésnél</a:t>
            </a:r>
            <a:r>
              <a:rPr lang="sk-SK" sz="2800" dirty="0" smtClean="0"/>
              <a:t> </a:t>
            </a:r>
            <a:r>
              <a:rPr lang="sk-SK" sz="2800" dirty="0" err="1" smtClean="0"/>
              <a:t>használjuk</a:t>
            </a:r>
            <a:r>
              <a:rPr lang="sk-SK" sz="2800" dirty="0" smtClean="0"/>
              <a:t> </a:t>
            </a:r>
            <a:r>
              <a:rPr lang="sk-SK" sz="2800" dirty="0" err="1" smtClean="0"/>
              <a:t>az</a:t>
            </a:r>
            <a:r>
              <a:rPr lang="sk-SK" sz="2800" dirty="0" smtClean="0"/>
              <a:t> </a:t>
            </a:r>
            <a:r>
              <a:rPr lang="sk-SK" sz="2800" dirty="0" err="1" smtClean="0"/>
              <a:t>Enter</a:t>
            </a:r>
            <a:r>
              <a:rPr lang="sk-SK" sz="2800" dirty="0" smtClean="0"/>
              <a:t> </a:t>
            </a:r>
            <a:r>
              <a:rPr lang="sk-SK" sz="2800" dirty="0" err="1" smtClean="0"/>
              <a:t>gombot</a:t>
            </a:r>
            <a:r>
              <a:rPr lang="sk-SK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A </a:t>
            </a:r>
            <a:r>
              <a:rPr lang="sk-SK" sz="2800" dirty="0" err="1" smtClean="0"/>
              <a:t>bekezdés</a:t>
            </a:r>
            <a:r>
              <a:rPr lang="sk-SK" sz="2800" dirty="0" smtClean="0"/>
              <a:t> </a:t>
            </a:r>
            <a:r>
              <a:rPr lang="sk-SK" sz="2800" dirty="0" err="1" smtClean="0"/>
              <a:t>igazíttására</a:t>
            </a:r>
            <a:r>
              <a:rPr lang="sk-SK" sz="2800" dirty="0" smtClean="0"/>
              <a:t> </a:t>
            </a:r>
            <a:r>
              <a:rPr lang="sk-SK" sz="2800" dirty="0" err="1" smtClean="0"/>
              <a:t>használjunk</a:t>
            </a:r>
            <a:r>
              <a:rPr lang="sk-SK" sz="2800" dirty="0" smtClean="0"/>
              <a:t> </a:t>
            </a:r>
            <a:r>
              <a:rPr lang="sk-SK" sz="2800" dirty="0" err="1" smtClean="0"/>
              <a:t>térközt</a:t>
            </a:r>
            <a:r>
              <a:rPr lang="sk-SK" sz="28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hu-HU" sz="2800" dirty="0" smtClean="0"/>
              <a:t>Írásjelek előtt ne használjunk szóközt, csakis utána. 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A </a:t>
            </a:r>
            <a:r>
              <a:rPr lang="sk-SK" sz="2800" dirty="0" err="1" smtClean="0"/>
              <a:t>gondolatjel</a:t>
            </a:r>
            <a:r>
              <a:rPr lang="sk-SK" sz="2800" dirty="0" smtClean="0"/>
              <a:t> </a:t>
            </a:r>
            <a:r>
              <a:rPr lang="sk-SK" sz="2800" dirty="0" err="1" smtClean="0"/>
              <a:t>elé</a:t>
            </a:r>
            <a:r>
              <a:rPr lang="sk-SK" sz="2800" dirty="0" smtClean="0"/>
              <a:t> </a:t>
            </a:r>
            <a:r>
              <a:rPr lang="sk-SK" sz="2800" dirty="0" err="1" smtClean="0"/>
              <a:t>és</a:t>
            </a:r>
            <a:r>
              <a:rPr lang="sk-SK" sz="2800" dirty="0" smtClean="0"/>
              <a:t> </a:t>
            </a:r>
            <a:r>
              <a:rPr lang="sk-SK" sz="2800" dirty="0" err="1" smtClean="0"/>
              <a:t>mögé</a:t>
            </a:r>
            <a:r>
              <a:rPr lang="sk-SK" sz="2800" dirty="0" smtClean="0"/>
              <a:t> </a:t>
            </a:r>
            <a:r>
              <a:rPr lang="sk-SK" sz="2800" dirty="0" err="1" smtClean="0"/>
              <a:t>is</a:t>
            </a:r>
            <a:r>
              <a:rPr lang="sk-SK" sz="2800" dirty="0" smtClean="0"/>
              <a:t> </a:t>
            </a:r>
            <a:r>
              <a:rPr lang="sk-SK" sz="2800" dirty="0" err="1" smtClean="0"/>
              <a:t>kell</a:t>
            </a:r>
            <a:r>
              <a:rPr lang="sk-SK" sz="2800" dirty="0" smtClean="0"/>
              <a:t> </a:t>
            </a:r>
            <a:r>
              <a:rPr lang="sk-SK" sz="2800" dirty="0" err="1" smtClean="0"/>
              <a:t>szóköz</a:t>
            </a:r>
            <a:r>
              <a:rPr lang="sk-SK" sz="2800" dirty="0" smtClean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 A </a:t>
            </a:r>
            <a:r>
              <a:rPr lang="sk-SK" sz="2800" dirty="0" err="1" smtClean="0"/>
              <a:t>nyitó</a:t>
            </a:r>
            <a:r>
              <a:rPr lang="sk-SK" sz="2800" dirty="0" smtClean="0"/>
              <a:t> </a:t>
            </a:r>
            <a:r>
              <a:rPr lang="sk-SK" sz="2800" dirty="0" err="1" smtClean="0"/>
              <a:t>zárójel</a:t>
            </a:r>
            <a:r>
              <a:rPr lang="sk-SK" sz="2800" dirty="0" smtClean="0"/>
              <a:t> </a:t>
            </a:r>
            <a:r>
              <a:rPr lang="sk-SK" sz="2800" dirty="0" err="1" smtClean="0"/>
              <a:t>elé</a:t>
            </a:r>
            <a:r>
              <a:rPr lang="sk-SK" sz="2800" dirty="0" smtClean="0"/>
              <a:t> </a:t>
            </a:r>
            <a:r>
              <a:rPr lang="sk-SK" sz="2800" dirty="0" err="1" smtClean="0"/>
              <a:t>igen</a:t>
            </a:r>
            <a:r>
              <a:rPr lang="sk-SK" sz="2800" dirty="0" smtClean="0"/>
              <a:t>, </a:t>
            </a:r>
            <a:r>
              <a:rPr lang="sk-SK" sz="2800" dirty="0" err="1" smtClean="0"/>
              <a:t>utána</a:t>
            </a:r>
            <a:r>
              <a:rPr lang="sk-SK" sz="2800" dirty="0" smtClean="0"/>
              <a:t> </a:t>
            </a:r>
            <a:r>
              <a:rPr lang="sk-SK" sz="2800" dirty="0" err="1" smtClean="0"/>
              <a:t>viszont</a:t>
            </a:r>
            <a:r>
              <a:rPr lang="sk-SK" sz="2800" dirty="0" smtClean="0"/>
              <a:t> </a:t>
            </a:r>
            <a:r>
              <a:rPr lang="sk-SK" sz="2800" dirty="0" err="1" smtClean="0"/>
              <a:t>nem</a:t>
            </a:r>
            <a:r>
              <a:rPr lang="sk-SK" sz="2800" dirty="0" smtClean="0"/>
              <a:t> </a:t>
            </a:r>
            <a:r>
              <a:rPr lang="sk-SK" sz="2800" dirty="0" err="1" smtClean="0"/>
              <a:t>kell</a:t>
            </a:r>
            <a:r>
              <a:rPr lang="sk-SK" sz="2800" dirty="0" smtClean="0"/>
              <a:t> </a:t>
            </a:r>
            <a:r>
              <a:rPr lang="sk-SK" sz="2800" dirty="0" err="1" smtClean="0"/>
              <a:t>szóköz</a:t>
            </a:r>
            <a:r>
              <a:rPr lang="sk-SK" sz="2800" dirty="0" smtClean="0"/>
              <a:t>, a </a:t>
            </a:r>
            <a:r>
              <a:rPr lang="sk-SK" sz="2800" dirty="0" err="1" smtClean="0"/>
              <a:t>záró</a:t>
            </a:r>
            <a:r>
              <a:rPr lang="sk-SK" sz="2800" dirty="0" smtClean="0"/>
              <a:t> </a:t>
            </a:r>
            <a:r>
              <a:rPr lang="sk-SK" sz="2800" dirty="0" err="1" smtClean="0"/>
              <a:t>zárójelnél</a:t>
            </a:r>
            <a:r>
              <a:rPr lang="sk-SK" sz="2800" dirty="0" smtClean="0"/>
              <a:t> </a:t>
            </a:r>
            <a:r>
              <a:rPr lang="sk-SK" sz="2800" dirty="0" err="1" smtClean="0"/>
              <a:t>elé</a:t>
            </a:r>
            <a:r>
              <a:rPr lang="sk-SK" sz="2800" dirty="0" smtClean="0"/>
              <a:t> </a:t>
            </a:r>
            <a:r>
              <a:rPr lang="sk-SK" sz="2800" dirty="0" err="1" smtClean="0"/>
              <a:t>nem</a:t>
            </a:r>
            <a:r>
              <a:rPr lang="sk-SK" sz="2800" dirty="0" smtClean="0"/>
              <a:t> </a:t>
            </a:r>
            <a:r>
              <a:rPr lang="sk-SK" sz="2800" dirty="0" err="1" smtClean="0"/>
              <a:t>kell</a:t>
            </a:r>
            <a:r>
              <a:rPr lang="sk-SK" sz="2800" dirty="0" smtClean="0"/>
              <a:t>, </a:t>
            </a:r>
            <a:r>
              <a:rPr lang="sk-SK" sz="2800" dirty="0" err="1" smtClean="0"/>
              <a:t>utána</a:t>
            </a:r>
            <a:r>
              <a:rPr lang="sk-SK" sz="2800" dirty="0" smtClean="0"/>
              <a:t> </a:t>
            </a:r>
            <a:r>
              <a:rPr lang="sk-SK" sz="2800" dirty="0" err="1" smtClean="0"/>
              <a:t>viszont</a:t>
            </a:r>
            <a:r>
              <a:rPr lang="sk-SK" sz="2800" dirty="0" smtClean="0"/>
              <a:t> </a:t>
            </a:r>
            <a:r>
              <a:rPr lang="sk-SK" sz="2800" dirty="0" err="1" smtClean="0"/>
              <a:t>igen</a:t>
            </a:r>
            <a:r>
              <a:rPr lang="sk-SK" sz="2800" dirty="0" smtClean="0"/>
              <a:t>, </a:t>
            </a:r>
            <a:r>
              <a:rPr lang="sk-SK" sz="2800" dirty="0" err="1" smtClean="0"/>
              <a:t>kivéve</a:t>
            </a:r>
            <a:r>
              <a:rPr lang="sk-SK" sz="2800" dirty="0" smtClean="0"/>
              <a:t>, ha </a:t>
            </a:r>
            <a:r>
              <a:rPr lang="sk-SK" sz="2800" dirty="0" err="1" smtClean="0"/>
              <a:t>írásjel</a:t>
            </a:r>
            <a:r>
              <a:rPr lang="sk-SK" sz="2800" dirty="0" smtClean="0"/>
              <a:t> </a:t>
            </a:r>
            <a:r>
              <a:rPr lang="sk-SK" sz="2800" dirty="0" err="1" smtClean="0"/>
              <a:t>követi</a:t>
            </a:r>
            <a:r>
              <a:rPr lang="sk-SK" sz="2800" dirty="0" smtClean="0"/>
              <a:t>.</a:t>
            </a:r>
            <a:br>
              <a:rPr lang="sk-SK" sz="2800" dirty="0" smtClean="0"/>
            </a:br>
            <a:r>
              <a:rPr lang="sk-SK" sz="2800" dirty="0" err="1" smtClean="0"/>
              <a:t>pl</a:t>
            </a:r>
            <a:r>
              <a:rPr lang="sk-SK" sz="2800" dirty="0" smtClean="0"/>
              <a:t>.: (</a:t>
            </a:r>
            <a:r>
              <a:rPr lang="sk-SK" sz="2800" dirty="0" err="1" smtClean="0"/>
              <a:t>Mert</a:t>
            </a:r>
            <a:r>
              <a:rPr lang="sk-SK" sz="2800" dirty="0" smtClean="0"/>
              <a:t> </a:t>
            </a:r>
            <a:r>
              <a:rPr lang="sk-SK" sz="2800" dirty="0" err="1" smtClean="0"/>
              <a:t>ezt</a:t>
            </a:r>
            <a:r>
              <a:rPr lang="sk-SK" sz="2800" dirty="0" smtClean="0"/>
              <a:t> </a:t>
            </a:r>
            <a:r>
              <a:rPr lang="sk-SK" sz="2800" dirty="0" err="1" smtClean="0"/>
              <a:t>kaptuk</a:t>
            </a:r>
            <a:r>
              <a:rPr lang="sk-SK" sz="2800" dirty="0" smtClean="0"/>
              <a:t> </a:t>
            </a:r>
            <a:r>
              <a:rPr lang="sk-SK" sz="2800" dirty="0" err="1" smtClean="0"/>
              <a:t>feladatul</a:t>
            </a:r>
            <a:r>
              <a:rPr lang="sk-SK" sz="2800" dirty="0" smtClean="0"/>
              <a:t>). </a:t>
            </a:r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hu-HU" sz="2000" dirty="0" smtClean="0"/>
          </a:p>
          <a:p>
            <a:pPr>
              <a:buFont typeface="Wingdings" pitchFamily="2" charset="2"/>
              <a:buChar char="Ø"/>
            </a:pPr>
            <a:endParaRPr lang="sk-SK" sz="2000" dirty="0" smtClean="0"/>
          </a:p>
          <a:p>
            <a:pPr>
              <a:buFont typeface="Wingdings" pitchFamily="2" charset="2"/>
              <a:buChar char="Ø"/>
            </a:pPr>
            <a:endParaRPr lang="sk-SK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sk-SK" sz="3200" dirty="0" err="1" smtClean="0"/>
              <a:t>Ismerkedjünk</a:t>
            </a:r>
            <a:r>
              <a:rPr lang="sk-SK" sz="3200" dirty="0" smtClean="0"/>
              <a:t> </a:t>
            </a:r>
            <a:r>
              <a:rPr lang="sk-SK" sz="3200" dirty="0" err="1" smtClean="0"/>
              <a:t>meg</a:t>
            </a:r>
            <a:r>
              <a:rPr lang="sk-SK" sz="3200" dirty="0" smtClean="0"/>
              <a:t> a </a:t>
            </a:r>
            <a:r>
              <a:rPr lang="sk-SK" sz="3200" dirty="0" err="1" smtClean="0"/>
              <a:t>munkafelülettel</a:t>
            </a:r>
            <a:r>
              <a:rPr lang="sk-SK" sz="3200" dirty="0" smtClean="0"/>
              <a:t>: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3820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ajetok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539</TotalTime>
  <Words>361</Words>
  <Application>Microsoft Office PowerPoint</Application>
  <PresentationFormat>Prezentácia na obrazovke (4:3)</PresentationFormat>
  <Paragraphs>81</Paragraphs>
  <Slides>19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Arkáda</vt:lpstr>
      <vt:lpstr>A nyílt és zárt forráskódú szoftverek összehasonlítása</vt:lpstr>
      <vt:lpstr>Nyílt forráskódú szoftver: (OpenOffice)</vt:lpstr>
      <vt:lpstr>Snímka 3</vt:lpstr>
      <vt:lpstr>Zárt forráskódú szoftver (Microsoft Word)</vt:lpstr>
      <vt:lpstr>Snímka 5</vt:lpstr>
      <vt:lpstr>Snímka 6</vt:lpstr>
      <vt:lpstr>Snímka 7</vt:lpstr>
      <vt:lpstr>Az OpenOffice használata</vt:lpstr>
      <vt:lpstr>Ismerkedjünk meg a munkafelülettel:</vt:lpstr>
      <vt:lpstr>A program elindítása után mit is látunk?  Nézzük  meg milyen részei vannak a munkalapnak: </vt:lpstr>
      <vt:lpstr>Microsof Word használata</vt:lpstr>
      <vt:lpstr>Snímka 12</vt:lpstr>
      <vt:lpstr>                                                  Ismerkedjünk meg                                                                a                                                     munkafelülettel!</vt:lpstr>
      <vt:lpstr>Snímka 14</vt:lpstr>
      <vt:lpstr>Válaszoljatok a kérdésekre!</vt:lpstr>
      <vt:lpstr>Snímka 16</vt:lpstr>
      <vt:lpstr>Snímka 17</vt:lpstr>
      <vt:lpstr>Snímka 18</vt:lpstr>
      <vt:lpstr>Snímka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nyílt és zárt forráskódú szoftverek összehasonlíttása</dc:title>
  <dc:creator>Reni</dc:creator>
  <cp:lastModifiedBy>Krisztina</cp:lastModifiedBy>
  <cp:revision>57</cp:revision>
  <dcterms:created xsi:type="dcterms:W3CDTF">2014-01-07T14:09:50Z</dcterms:created>
  <dcterms:modified xsi:type="dcterms:W3CDTF">2014-01-17T20:30:29Z</dcterms:modified>
</cp:coreProperties>
</file>