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6" r:id="rId3"/>
    <p:sldId id="263" r:id="rId4"/>
    <p:sldId id="264" r:id="rId5"/>
    <p:sldId id="259" r:id="rId6"/>
    <p:sldId id="260" r:id="rId7"/>
    <p:sldId id="261" r:id="rId8"/>
    <p:sldId id="262" r:id="rId9"/>
    <p:sldId id="268" r:id="rId10"/>
    <p:sldId id="270" r:id="rId11"/>
    <p:sldId id="271" r:id="rId12"/>
    <p:sldId id="26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4576" autoAdjust="0"/>
  </p:normalViewPr>
  <p:slideViewPr>
    <p:cSldViewPr>
      <p:cViewPr varScale="1">
        <p:scale>
          <a:sx n="88" d="100"/>
          <a:sy n="88" d="100"/>
        </p:scale>
        <p:origin x="-12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82C71F-9F4B-403C-891F-EE0B6D3B3CCA}" type="datetimeFigureOut">
              <a:rPr lang="hu-HU" smtClean="0"/>
              <a:pPr/>
              <a:t>2013.02.04.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92724-E0E0-4FF1-8DE3-A7208F6790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dekesvilag.hu/a-patkanyok-temploma-indiab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dekesvilag.hu/hegyi-kunyho-4003-meteres-magassagba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dekesvilag.hu/guatemalai-szemetbanyaszok/" TargetMode="External"/><Relationship Id="rId5" Type="http://schemas.openxmlformats.org/officeDocument/2006/relationships/hyperlink" Target="http://www.erdekesvilag.hu/vorosre-valtozott-a-jangce/" TargetMode="External"/><Relationship Id="rId4" Type="http://schemas.openxmlformats.org/officeDocument/2006/relationships/hyperlink" Target="http://www.erdekesvilag.hu/etterem-az-oceanon-zanzibar-szigete-melet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/>
              <a:t>madarak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Rigó Marcell 7.B</a:t>
            </a:r>
          </a:p>
          <a:p>
            <a:pPr algn="ctr">
              <a:buNone/>
            </a:pPr>
            <a:r>
              <a:rPr lang="hu-HU" dirty="0" smtClean="0"/>
              <a:t>Felkészítő tanár: Salamon </a:t>
            </a:r>
            <a:r>
              <a:rPr lang="hu-HU" dirty="0" smtClean="0"/>
              <a:t>Róza</a:t>
            </a:r>
          </a:p>
          <a:p>
            <a:pPr algn="ctr">
              <a:buNone/>
            </a:pPr>
            <a:r>
              <a:rPr lang="hu-HU" dirty="0" smtClean="0"/>
              <a:t> </a:t>
            </a:r>
            <a:r>
              <a:rPr lang="hu-HU" dirty="0" smtClean="0"/>
              <a:t>Dr.Török Béla Általános </a:t>
            </a:r>
            <a:r>
              <a:rPr lang="hu-HU" dirty="0" smtClean="0"/>
              <a:t>Iskola</a:t>
            </a:r>
            <a:endParaRPr lang="hu-HU" dirty="0" smtClean="0"/>
          </a:p>
          <a:p>
            <a:pPr algn="ctr">
              <a:buNone/>
            </a:pPr>
            <a:r>
              <a:rPr lang="hu-HU" dirty="0" smtClean="0"/>
              <a:t>1142 Budapest, </a:t>
            </a:r>
            <a:r>
              <a:rPr lang="hu-HU" dirty="0" err="1" smtClean="0"/>
              <a:t>R</a:t>
            </a:r>
            <a:r>
              <a:rPr lang="hu-HU" dirty="0" err="1" smtClean="0"/>
              <a:t>ákospatak</a:t>
            </a:r>
            <a:r>
              <a:rPr lang="hu-HU" dirty="0" smtClean="0"/>
              <a:t> u.101.</a:t>
            </a:r>
            <a:endParaRPr lang="hu-HU" dirty="0" smtClean="0"/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soft" dir="t">
              <a:rot lat="0" lon="0" rev="18000000"/>
            </a:lightRig>
          </a:scene3d>
          <a:sp3d prstMaterial="dkEdge">
            <a:bevelT w="73660" h="4445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sz="4400" dirty="0" smtClean="0"/>
              <a:t>Széncinege</a:t>
            </a:r>
            <a:endParaRPr lang="hu-HU" sz="4400" dirty="0"/>
          </a:p>
        </p:txBody>
      </p:sp>
      <p:pic>
        <p:nvPicPr>
          <p:cNvPr id="6" name="Tartalom helye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6950" y="1950244"/>
            <a:ext cx="4762500" cy="3733800"/>
          </a:xfrm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323528" y="404664"/>
            <a:ext cx="8686800" cy="838200"/>
          </a:xfrm>
          <a:prstGeom prst="rect">
            <a:avLst/>
          </a:prstGeom>
          <a:scene3d>
            <a:camera prst="perspectiveRelaxedModerately"/>
            <a:lightRig rig="soft" dir="t">
              <a:rot lat="0" lon="0" rev="18000000"/>
            </a:lightRig>
          </a:scene3d>
          <a:sp3d prstMaterial="dkEdge">
            <a:bevelT w="73660" h="4445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gyurgyalag</a:t>
            </a:r>
            <a:endParaRPr kumimoji="0" lang="hu-HU" sz="4400" b="0" i="0" u="none" strike="noStrike" kern="1200" cap="all" spc="0" normalizeH="0" baseline="0" noProof="0" dirty="0">
              <a:ln>
                <a:noFill/>
              </a:ln>
              <a:solidFill>
                <a:schemeClr val="lt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Kép 7" descr="gyurgya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308304" cy="5015324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251520" y="404664"/>
            <a:ext cx="8686800" cy="838200"/>
          </a:xfrm>
          <a:prstGeom prst="rect">
            <a:avLst/>
          </a:prstGeom>
          <a:scene3d>
            <a:camera prst="perspectiveRelaxedModerately"/>
            <a:lightRig rig="soft" dir="t">
              <a:rot lat="0" lon="0" rev="18000000"/>
            </a:lightRig>
          </a:scene3d>
          <a:sp3d prstMaterial="dkEdge">
            <a:bevelT w="73660" h="4445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tukán</a:t>
            </a:r>
            <a:endParaRPr kumimoji="0" lang="hu-HU" sz="4400" b="0" i="0" u="none" strike="noStrike" kern="1200" cap="all" spc="0" normalizeH="0" baseline="0" noProof="0" dirty="0">
              <a:ln>
                <a:noFill/>
              </a:ln>
              <a:solidFill>
                <a:schemeClr val="lt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Kép 11" descr="tuk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204864"/>
            <a:ext cx="5242359" cy="3494906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6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600"/>
                            </p:stCondLst>
                            <p:childTnLst>
                              <p:par>
                                <p:cTn id="43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6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6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6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Tudáspróba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Melyik ország nemzeti madara a sárgaszárnyú arapapagáj?</a:t>
            </a:r>
          </a:p>
          <a:p>
            <a:r>
              <a:rPr lang="hu-HU" dirty="0" smtClean="0"/>
              <a:t>Melyik ország nemzeti madara a kékpáva?</a:t>
            </a:r>
          </a:p>
          <a:p>
            <a:r>
              <a:rPr lang="hu-HU" dirty="0" smtClean="0"/>
              <a:t>Mit esznek a pávák?</a:t>
            </a:r>
          </a:p>
          <a:p>
            <a:r>
              <a:rPr lang="hu-HU" dirty="0" smtClean="0"/>
              <a:t>Hol él a jégmadár?</a:t>
            </a:r>
          </a:p>
          <a:p>
            <a:r>
              <a:rPr lang="hu-HU" dirty="0" smtClean="0"/>
              <a:t>Hol tölti a telet a pápapinty? </a:t>
            </a:r>
          </a:p>
          <a:p>
            <a:r>
              <a:rPr lang="hu-HU" dirty="0" smtClean="0"/>
              <a:t>Hová építi fészkét a pápapinty?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9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9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9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http://www.google.hu/</a:t>
            </a:r>
            <a:endParaRPr lang="hu-H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Madarak</a:t>
            </a:r>
            <a:endParaRPr lang="hu-HU" dirty="0"/>
          </a:p>
        </p:txBody>
      </p:sp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584176" cy="1584176"/>
          </a:xfrm>
          <a:prstGeom prst="rect">
            <a:avLst/>
          </a:prstGeom>
        </p:spPr>
      </p:pic>
      <p:pic>
        <p:nvPicPr>
          <p:cNvPr id="6" name="Kép 5" descr="ma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1930155" cy="1586887"/>
          </a:xfrm>
          <a:prstGeom prst="rect">
            <a:avLst/>
          </a:prstGeom>
        </p:spPr>
      </p:pic>
      <p:pic>
        <p:nvPicPr>
          <p:cNvPr id="7" name="Kép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0648"/>
            <a:ext cx="2088232" cy="1584176"/>
          </a:xfrm>
          <a:prstGeom prst="rect">
            <a:avLst/>
          </a:prstGeom>
        </p:spPr>
      </p:pic>
      <p:pic>
        <p:nvPicPr>
          <p:cNvPr id="8" name="Kép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60648"/>
            <a:ext cx="2160240" cy="1618095"/>
          </a:xfrm>
          <a:prstGeom prst="rect">
            <a:avLst/>
          </a:prstGeom>
        </p:spPr>
      </p:pic>
      <p:pic>
        <p:nvPicPr>
          <p:cNvPr id="11" name="Kép 10" descr="jgz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132856"/>
            <a:ext cx="2466975" cy="1847850"/>
          </a:xfrm>
          <a:prstGeom prst="rect">
            <a:avLst/>
          </a:prstGeom>
        </p:spPr>
      </p:pic>
      <p:pic>
        <p:nvPicPr>
          <p:cNvPr id="12" name="Kép 11" descr="ujdthtdej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132856"/>
            <a:ext cx="2466975" cy="1847850"/>
          </a:xfrm>
          <a:prstGeom prst="rect">
            <a:avLst/>
          </a:prstGeom>
        </p:spPr>
      </p:pic>
      <p:pic>
        <p:nvPicPr>
          <p:cNvPr id="13" name="Kép 12" descr="dfghdtghj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2204864"/>
            <a:ext cx="2543175" cy="1800225"/>
          </a:xfrm>
          <a:prstGeom prst="rect">
            <a:avLst/>
          </a:prstGeom>
        </p:spPr>
      </p:pic>
      <p:pic>
        <p:nvPicPr>
          <p:cNvPr id="14" name="Kép 13" descr="tewthfmh -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293096"/>
            <a:ext cx="2466975" cy="1847850"/>
          </a:xfrm>
          <a:prstGeom prst="rect">
            <a:avLst/>
          </a:prstGeom>
        </p:spPr>
      </p:pic>
      <p:pic>
        <p:nvPicPr>
          <p:cNvPr id="15" name="Kép 14" descr="kmcbmug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4293096"/>
            <a:ext cx="2314575" cy="1971675"/>
          </a:xfrm>
          <a:prstGeom prst="rect">
            <a:avLst/>
          </a:prstGeom>
        </p:spPr>
      </p:pic>
      <p:pic>
        <p:nvPicPr>
          <p:cNvPr id="16" name="Kép 15" descr="hgvhetu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4077072"/>
            <a:ext cx="2195227" cy="1368152"/>
          </a:xfrm>
          <a:prstGeom prst="rect">
            <a:avLst/>
          </a:prstGeom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Sárgaszárnyú ara</a:t>
            </a:r>
            <a:br>
              <a:rPr lang="hu-HU" b="1" dirty="0" smtClean="0"/>
            </a:br>
            <a:endParaRPr lang="hu-HU" dirty="0"/>
          </a:p>
        </p:txBody>
      </p:sp>
      <p:pic>
        <p:nvPicPr>
          <p:cNvPr id="4" name="Tartalom helye 3" descr="legszebb-madarak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471160" cy="4525962"/>
          </a:xfrm>
        </p:spPr>
      </p:pic>
      <p:sp>
        <p:nvSpPr>
          <p:cNvPr id="5" name="Téglalap 4"/>
          <p:cNvSpPr/>
          <p:nvPr/>
        </p:nvSpPr>
        <p:spPr>
          <a:xfrm>
            <a:off x="4283968" y="94869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i="1" dirty="0" smtClean="0"/>
              <a:t>A sárgaszárnyú ara vagy </a:t>
            </a:r>
            <a:r>
              <a:rPr lang="hu-HU" b="1" i="1" dirty="0" err="1" smtClean="0"/>
              <a:t>arakanga</a:t>
            </a:r>
            <a:r>
              <a:rPr lang="hu-HU" b="1" i="1" dirty="0" smtClean="0"/>
              <a:t> (Ara </a:t>
            </a:r>
            <a:r>
              <a:rPr lang="hu-HU" b="1" i="1" dirty="0" err="1" smtClean="0"/>
              <a:t>macao</a:t>
            </a:r>
            <a:r>
              <a:rPr lang="hu-HU" b="1" i="1" dirty="0" smtClean="0"/>
              <a:t>)  a papagájfélék családjába és az Ara nembe tartozó faj. Honduras nemzeti madara. Élőhelye i: Mexikó, Közép-Amerika, Kolumbia, Peru, Bolívia. Síkvidéki esőerdők és szavannák lakója. Hossza 85-90 centiméter. Alapszíne skarlátvörös, hátának alsó része és farcsíkja világoskék. Szárnya 40 centiméter hosszú, középső és nagy szárnyfedői aranysárgák,  a szárnyak csúcsa zöld, az evezők külső zászlói kékek, alsó felületük, és az alsó szárnyfedők vörösek. A farkfedők halványkékek, farka 51 centiméter hosszú, felső felülete skarlátvörös. </a:t>
            </a:r>
            <a:endParaRPr lang="hu-HU" b="1" i="1" dirty="0"/>
          </a:p>
        </p:txBody>
      </p:sp>
    </p:spTree>
  </p:cSld>
  <p:clrMapOvr>
    <a:masterClrMapping/>
  </p:clrMapOvr>
  <p:transition advClick="0" advTm="3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PÁVA</a:t>
            </a:r>
            <a:endParaRPr lang="hu-HU" dirty="0"/>
          </a:p>
        </p:txBody>
      </p:sp>
      <p:pic>
        <p:nvPicPr>
          <p:cNvPr id="4" name="Tartalom helye 3" descr="legszebb-madarak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3554063" cy="2666925"/>
          </a:xfrm>
        </p:spPr>
      </p:pic>
      <p:sp>
        <p:nvSpPr>
          <p:cNvPr id="5" name="Téglalap 4"/>
          <p:cNvSpPr/>
          <p:nvPr/>
        </p:nvSpPr>
        <p:spPr>
          <a:xfrm>
            <a:off x="3851920" y="332656"/>
            <a:ext cx="5148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/>
              <a:t> A gyönyörű kék páva, a leggyakoribb pávafajta, Indiából származik. Az indiai páva, más néven kék páva, vagy közönséges páva, Indiában és Sri Lankában őshonos madárfaj, </a:t>
            </a:r>
            <a:r>
              <a:rPr lang="hu-HU" b="1" i="1" dirty="0" smtClean="0">
                <a:hlinkClick r:id="rId3"/>
              </a:rPr>
              <a:t>India</a:t>
            </a:r>
            <a:r>
              <a:rPr lang="hu-HU" b="1" i="1" dirty="0" smtClean="0"/>
              <a:t> nemzeti jelképe. Legendás szépsége miatt már több mint 2000 éve megszelídítették, azóta számtalan országba betelepítették. A gyönyörű, legyezőfarkú madár a pávakakas, a tojót pávatyúknak, a fiókákat pedig csibéknek nevezzük.  A pávák a fácánfélék családjába tartoznak, akárcsak a fajdok, fürjek, tyúkok és pulykák. A madarak táplálkozása viszonylag egyszerű: a pávák rovarokkal, magvakkal, palántákkal, gyümölccsel és apró hüllőkkel táplálkoznak. A pávák körülbelül kétéves korukra válnak ivaréretté, de a csodálatos, legyező alakú farktollaik hatéves korukig növekednek.</a:t>
            </a:r>
            <a:endParaRPr lang="hu-HU" b="1" i="1" dirty="0"/>
          </a:p>
        </p:txBody>
      </p:sp>
    </p:spTree>
  </p:cSld>
  <p:clrMapOvr>
    <a:masterClrMapping/>
  </p:clrMapOvr>
  <p:transition advClick="0" advTm="3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Jégmadár</a:t>
            </a:r>
            <a:endParaRPr lang="hu-HU" dirty="0"/>
          </a:p>
        </p:txBody>
      </p:sp>
      <p:pic>
        <p:nvPicPr>
          <p:cNvPr id="4" name="Tartalom helye 3" descr="legszebb-madarak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513676" cy="2810941"/>
          </a:xfrm>
        </p:spPr>
      </p:pic>
      <p:sp>
        <p:nvSpPr>
          <p:cNvPr id="5" name="Téglalap 4"/>
          <p:cNvSpPr/>
          <p:nvPr/>
        </p:nvSpPr>
        <p:spPr>
          <a:xfrm>
            <a:off x="4283968" y="119675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i="1" dirty="0" smtClean="0"/>
              <a:t>A jégmadár (</a:t>
            </a:r>
            <a:r>
              <a:rPr lang="hu-HU" b="1" i="1" dirty="0" err="1" smtClean="0"/>
              <a:t>Alcedo</a:t>
            </a:r>
            <a:r>
              <a:rPr lang="hu-HU" b="1" i="1" dirty="0" smtClean="0"/>
              <a:t> </a:t>
            </a:r>
            <a:r>
              <a:rPr lang="hu-HU" b="1" i="1" dirty="0" err="1" smtClean="0"/>
              <a:t>atthis</a:t>
            </a:r>
            <a:r>
              <a:rPr lang="hu-HU" b="1" i="1" dirty="0" smtClean="0"/>
              <a:t>) a jégmadárfélék családjába tartozó faj. </a:t>
            </a:r>
            <a:r>
              <a:rPr lang="hu-HU" b="1" i="1" dirty="0" smtClean="0">
                <a:hlinkClick r:id="rId3"/>
              </a:rPr>
              <a:t>Európa</a:t>
            </a:r>
            <a:r>
              <a:rPr lang="hu-HU" b="1" i="1" dirty="0" smtClean="0"/>
              <a:t>, Ázsia és </a:t>
            </a:r>
            <a:r>
              <a:rPr lang="hu-HU" b="1" i="1" dirty="0" smtClean="0">
                <a:hlinkClick r:id="rId4"/>
              </a:rPr>
              <a:t>Afrika</a:t>
            </a:r>
            <a:r>
              <a:rPr lang="hu-HU" b="1" i="1" dirty="0" smtClean="0"/>
              <a:t> lakója. Kisebb </a:t>
            </a:r>
            <a:r>
              <a:rPr lang="hu-HU" b="1" i="1" dirty="0" smtClean="0">
                <a:hlinkClick r:id="rId5"/>
              </a:rPr>
              <a:t>folyó</a:t>
            </a:r>
            <a:r>
              <a:rPr lang="hu-HU" b="1" i="1" dirty="0" smtClean="0"/>
              <a:t>k és patakok partján halászik. Testhossza 16-17 centiméter, testtömege 34-46 gramm. Zömök testalkatú madár, rövid farokkal és egyenes, hegyes csőrrel. Fejbúbja, tarkója, háta és farka csillogó kék. A </a:t>
            </a:r>
            <a:r>
              <a:rPr lang="hu-HU" b="1" i="1" dirty="0" smtClean="0">
                <a:hlinkClick r:id="rId6"/>
              </a:rPr>
              <a:t>szemét</a:t>
            </a:r>
            <a:r>
              <a:rPr lang="hu-HU" b="1" i="1" dirty="0" smtClean="0"/>
              <a:t>ől a fülnyílásáig rozsdaszínű folt húzódik, ettől lefelé a nyakán egy kis fehér folt látható. A torkán ugyancsak fehér folt van. A hasa rozsdaszínű. Lába vörös, rövid, ujjai tövükön összenőttek.</a:t>
            </a:r>
            <a:endParaRPr lang="hu-HU" b="1" i="1" dirty="0"/>
          </a:p>
        </p:txBody>
      </p:sp>
    </p:spTree>
  </p:cSld>
  <p:clrMapOvr>
    <a:masterClrMapping/>
  </p:clrMapOvr>
  <p:transition advClick="0" advTm="2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Pápapinty</a:t>
            </a:r>
            <a:endParaRPr lang="hu-HU" dirty="0"/>
          </a:p>
        </p:txBody>
      </p:sp>
      <p:pic>
        <p:nvPicPr>
          <p:cNvPr id="4" name="Tartalom helye 3" descr="legszebb-madarak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3386155" cy="2666925"/>
          </a:xfrm>
        </p:spPr>
      </p:pic>
      <p:sp>
        <p:nvSpPr>
          <p:cNvPr id="5" name="Téglalap 4"/>
          <p:cNvSpPr/>
          <p:nvPr/>
        </p:nvSpPr>
        <p:spPr>
          <a:xfrm>
            <a:off x="4211960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i="1" dirty="0" smtClean="0"/>
              <a:t>A pápapinty (</a:t>
            </a:r>
            <a:r>
              <a:rPr lang="hu-HU" b="1" i="1" dirty="0" err="1" smtClean="0"/>
              <a:t>Passerina</a:t>
            </a:r>
            <a:r>
              <a:rPr lang="hu-HU" b="1" i="1" dirty="0" smtClean="0"/>
              <a:t> </a:t>
            </a:r>
            <a:r>
              <a:rPr lang="hu-HU" b="1" i="1" dirty="0" err="1" smtClean="0"/>
              <a:t>ciris</a:t>
            </a:r>
            <a:r>
              <a:rPr lang="hu-HU" b="1" i="1" dirty="0" smtClean="0"/>
              <a:t>) a  kardinálispintyfélék családjába tartozó faj. Az Egyesült Államok délkeleti részén és Mexikóban költ. Közép-Amerikában, Kubában és a Bahamákon telel. A hím Észak-Amerika  egyik legszínpompásabb madara. Feje kék, a szárnyak zöldek, testalja pedig rózsaszínű. A tojó kevésbé feltűnő barnás és sárgás színárnyalatokkal. Bokorra, vagy kisebb fára, gallyakból és fűből készíti csésze alakú fészkét. Fészekalja 3-4 tojásból áll.</a:t>
            </a:r>
            <a:endParaRPr lang="hu-HU" b="1" i="1" dirty="0"/>
          </a:p>
        </p:txBody>
      </p:sp>
    </p:spTree>
  </p:cSld>
  <p:clrMapOvr>
    <a:masterClrMapping/>
  </p:clrMapOvr>
  <p:transition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260648" y="476672"/>
            <a:ext cx="8686800" cy="838200"/>
          </a:xfrm>
          <a:scene3d>
            <a:camera prst="perspectiveHeroicExtremeLeftFacing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sz="4400" dirty="0" smtClean="0"/>
              <a:t>Színpompás madarak</a:t>
            </a:r>
            <a:endParaRPr lang="hu-HU" sz="4400" dirty="0"/>
          </a:p>
        </p:txBody>
      </p:sp>
      <p:pic>
        <p:nvPicPr>
          <p:cNvPr id="4" name="Tartalom helye 3" descr="a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286000" cy="1714500"/>
          </a:xfrm>
        </p:spPr>
      </p:pic>
      <p:pic>
        <p:nvPicPr>
          <p:cNvPr id="5" name="Kép 4" descr="asgf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2705100" cy="1695450"/>
          </a:xfrm>
          <a:prstGeom prst="rect">
            <a:avLst/>
          </a:prstGeom>
        </p:spPr>
      </p:pic>
      <p:pic>
        <p:nvPicPr>
          <p:cNvPr id="8" name="Kép 7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97152"/>
            <a:ext cx="2466975" cy="1847850"/>
          </a:xfrm>
          <a:prstGeom prst="rect">
            <a:avLst/>
          </a:prstGeom>
        </p:spPr>
      </p:pic>
      <p:pic>
        <p:nvPicPr>
          <p:cNvPr id="9" name="Kép 8" descr="indexfgadfs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20888"/>
            <a:ext cx="2466975" cy="1847850"/>
          </a:xfrm>
          <a:prstGeom prst="rect">
            <a:avLst/>
          </a:prstGeom>
        </p:spPr>
      </p:pic>
      <p:pic>
        <p:nvPicPr>
          <p:cNvPr id="10" name="Kép 9" descr="gnx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60648"/>
            <a:ext cx="2619375" cy="1743075"/>
          </a:xfrm>
          <a:prstGeom prst="rect">
            <a:avLst/>
          </a:prstGeom>
        </p:spPr>
      </p:pic>
      <p:pic>
        <p:nvPicPr>
          <p:cNvPr id="11" name="Kép 10" descr="íshtdulé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92896"/>
            <a:ext cx="2466975" cy="1847850"/>
          </a:xfrm>
          <a:prstGeom prst="rect">
            <a:avLst/>
          </a:prstGeom>
        </p:spPr>
      </p:pic>
      <p:pic>
        <p:nvPicPr>
          <p:cNvPr id="12" name="Kép 11" descr="xvyfhdthsx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869160"/>
            <a:ext cx="2638425" cy="1733550"/>
          </a:xfrm>
          <a:prstGeom prst="rect">
            <a:avLst/>
          </a:prstGeom>
        </p:spPr>
      </p:pic>
      <p:pic>
        <p:nvPicPr>
          <p:cNvPr id="13" name="Kép 12" descr="ujdthtdej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725144"/>
            <a:ext cx="2466975" cy="1847850"/>
          </a:xfrm>
          <a:prstGeom prst="rect">
            <a:avLst/>
          </a:prstGeom>
        </p:spPr>
      </p:pic>
      <p:pic>
        <p:nvPicPr>
          <p:cNvPr id="14" name="Kép 13" descr="ycyd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2348880"/>
            <a:ext cx="2228850" cy="2047875"/>
          </a:xfrm>
          <a:prstGeom prst="rect">
            <a:avLst/>
          </a:prstGeom>
        </p:spPr>
      </p:pic>
    </p:spTree>
  </p:cSld>
  <p:clrMapOvr>
    <a:masterClrMapping/>
  </p:clrMapOvr>
  <p:transition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hu-HU" sz="4800" dirty="0" smtClean="0"/>
              <a:t>zebrapinty</a:t>
            </a:r>
            <a:endParaRPr lang="hu-HU" sz="4800" dirty="0"/>
          </a:p>
        </p:txBody>
      </p:sp>
      <p:pic>
        <p:nvPicPr>
          <p:cNvPr id="4" name="Tartalom helye 3" descr="zebrapin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8830" y="1554163"/>
            <a:ext cx="5978740" cy="4525962"/>
          </a:xfrm>
        </p:spPr>
      </p:pic>
      <p:pic>
        <p:nvPicPr>
          <p:cNvPr id="5" name="Kép 4" descr="xvyfhdthsx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72816"/>
            <a:ext cx="6120680" cy="4021529"/>
          </a:xfrm>
          <a:prstGeom prst="rect">
            <a:avLst/>
          </a:prstGeom>
        </p:spPr>
      </p:pic>
    </p:spTree>
  </p:cSld>
  <p:clrMapOvr>
    <a:masterClrMapping/>
  </p:clrMapOvr>
  <p:transition advClick="0" advTm="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6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  <a:scene3d>
            <a:camera prst="perspectiveBelow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u-HU" sz="4800" dirty="0" smtClean="0"/>
              <a:t>Jégmadár</a:t>
            </a:r>
            <a:endParaRPr lang="hu-HU" sz="4800" dirty="0"/>
          </a:p>
        </p:txBody>
      </p:sp>
      <p:pic>
        <p:nvPicPr>
          <p:cNvPr id="4" name="Tartalom helye 3" descr="6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5365242" cy="4029893"/>
          </a:xfrm>
        </p:spPr>
      </p:pic>
      <p:pic>
        <p:nvPicPr>
          <p:cNvPr id="5" name="Kép 4" descr="dyfsdgas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00808"/>
            <a:ext cx="5544616" cy="4620514"/>
          </a:xfrm>
          <a:prstGeom prst="rect">
            <a:avLst/>
          </a:prstGeom>
        </p:spPr>
      </p:pic>
      <p:pic>
        <p:nvPicPr>
          <p:cNvPr id="6" name="Kép 5" descr="17379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628800"/>
            <a:ext cx="6350000" cy="4762500"/>
          </a:xfrm>
          <a:prstGeom prst="rect">
            <a:avLst/>
          </a:prstGeom>
        </p:spPr>
      </p:pic>
      <p:pic>
        <p:nvPicPr>
          <p:cNvPr id="7" name="Kép 6" descr="jegma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1988840"/>
            <a:ext cx="6096000" cy="4067175"/>
          </a:xfrm>
          <a:prstGeom prst="rect">
            <a:avLst/>
          </a:prstGeom>
        </p:spPr>
      </p:pic>
      <p:pic>
        <p:nvPicPr>
          <p:cNvPr id="8" name="Kép 7" descr="Jégmadá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1988840"/>
            <a:ext cx="6096000" cy="4067175"/>
          </a:xfrm>
          <a:prstGeom prst="rect">
            <a:avLst/>
          </a:prstGeom>
        </p:spPr>
      </p:pic>
      <p:pic>
        <p:nvPicPr>
          <p:cNvPr id="9" name="Kép 8" descr="jegmadar_cmy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2204864"/>
            <a:ext cx="5429250" cy="3609975"/>
          </a:xfrm>
          <a:prstGeom prst="rect">
            <a:avLst/>
          </a:prstGeom>
        </p:spPr>
      </p:pic>
      <p:pic>
        <p:nvPicPr>
          <p:cNvPr id="10" name="Kép 9" descr="legszebb-madarak-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1340768"/>
            <a:ext cx="6400006" cy="5120005"/>
          </a:xfrm>
          <a:prstGeom prst="rect">
            <a:avLst/>
          </a:prstGeom>
        </p:spPr>
      </p:pic>
      <p:pic>
        <p:nvPicPr>
          <p:cNvPr id="11" name="Kép 10" descr="legszebb_jegmad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1268760"/>
            <a:ext cx="7128792" cy="5257484"/>
          </a:xfrm>
          <a:prstGeom prst="rect">
            <a:avLst/>
          </a:prstGeom>
        </p:spPr>
      </p:pic>
      <p:pic>
        <p:nvPicPr>
          <p:cNvPr id="13" name="Kép 12" descr="jegmadar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3688" y="1412776"/>
            <a:ext cx="6516216" cy="4763660"/>
          </a:xfrm>
          <a:prstGeom prst="rect">
            <a:avLst/>
          </a:prstGeom>
        </p:spPr>
      </p:pic>
      <p:pic>
        <p:nvPicPr>
          <p:cNvPr id="14" name="Kép 13" descr="jegmadar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11760" y="1556792"/>
            <a:ext cx="5544616" cy="4393847"/>
          </a:xfrm>
          <a:prstGeom prst="rect">
            <a:avLst/>
          </a:prstGeom>
        </p:spPr>
      </p:pic>
      <p:pic>
        <p:nvPicPr>
          <p:cNvPr id="15" name="Kép 14" descr="kmcbmug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1268760"/>
            <a:ext cx="5909816" cy="5034288"/>
          </a:xfrm>
          <a:prstGeom prst="rect">
            <a:avLst/>
          </a:prstGeom>
        </p:spPr>
      </p:pic>
    </p:spTree>
  </p:cSld>
  <p:clrMapOvr>
    <a:masterClrMapping/>
  </p:clrMapOvr>
  <p:transition advClick="0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00"/>
                            </p:stCondLst>
                            <p:childTnLst>
                              <p:par>
                                <p:cTn id="44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4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400"/>
                            </p:stCondLst>
                            <p:childTnLst>
                              <p:par>
                                <p:cTn id="6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4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400"/>
                            </p:stCondLst>
                            <p:childTnLst>
                              <p:par>
                                <p:cTn id="7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4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400"/>
                            </p:stCondLst>
                            <p:childTnLst>
                              <p:par>
                                <p:cTn id="8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400"/>
                            </p:stCondLst>
                            <p:childTnLst>
                              <p:par>
                                <p:cTn id="9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400"/>
                            </p:stCondLst>
                            <p:childTnLst>
                              <p:par>
                                <p:cTn id="97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8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4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400"/>
                            </p:stCondLst>
                            <p:childTnLst>
                              <p:par>
                                <p:cTn id="10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4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400"/>
                            </p:stCondLst>
                            <p:childTnLst>
                              <p:par>
                                <p:cTn id="11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4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400"/>
                            </p:stCondLst>
                            <p:childTnLst>
                              <p:par>
                                <p:cTn id="12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4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400"/>
                            </p:stCondLst>
                            <p:childTnLst>
                              <p:par>
                                <p:cTn id="13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4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</TotalTime>
  <Words>417</Words>
  <Application>Microsoft Office PowerPoint</Application>
  <PresentationFormat>Diavetítés a képernyőre (4:3 oldalarány)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Túra</vt:lpstr>
      <vt:lpstr>madarak</vt:lpstr>
      <vt:lpstr> Madarak</vt:lpstr>
      <vt:lpstr>Sárgaszárnyú ara </vt:lpstr>
      <vt:lpstr>PÁVA</vt:lpstr>
      <vt:lpstr>Jégmadár</vt:lpstr>
      <vt:lpstr>Pápapinty</vt:lpstr>
      <vt:lpstr>Színpompás madarak</vt:lpstr>
      <vt:lpstr> zebrapinty</vt:lpstr>
      <vt:lpstr>Jégmadár</vt:lpstr>
      <vt:lpstr>Széncinege</vt:lpstr>
      <vt:lpstr>Tudáspróba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</dc:title>
  <dc:creator>7.b</dc:creator>
  <cp:lastModifiedBy>7.b</cp:lastModifiedBy>
  <cp:revision>35</cp:revision>
  <dcterms:created xsi:type="dcterms:W3CDTF">2013-01-16T09:30:46Z</dcterms:created>
  <dcterms:modified xsi:type="dcterms:W3CDTF">2013-02-04T12:11:10Z</dcterms:modified>
</cp:coreProperties>
</file>