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5" r:id="rId4"/>
    <p:sldId id="260" r:id="rId5"/>
    <p:sldId id="261" r:id="rId6"/>
    <p:sldId id="272" r:id="rId7"/>
    <p:sldId id="268" r:id="rId8"/>
    <p:sldId id="273" r:id="rId9"/>
    <p:sldId id="259" r:id="rId10"/>
    <p:sldId id="258" r:id="rId11"/>
    <p:sldId id="271" r:id="rId12"/>
    <p:sldId id="262" r:id="rId13"/>
    <p:sldId id="263" r:id="rId14"/>
    <p:sldId id="264" r:id="rId15"/>
    <p:sldId id="265" r:id="rId16"/>
    <p:sldId id="266" r:id="rId17"/>
    <p:sldId id="267" r:id="rId18"/>
    <p:sldId id="276" r:id="rId19"/>
    <p:sldId id="274" r:id="rId20"/>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9" name="Alcím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u-HU" smtClean="0"/>
              <a:t>Alcím mintájának szerkesztése</a:t>
            </a:r>
            <a:endParaRPr kumimoji="0" lang="en-US"/>
          </a:p>
        </p:txBody>
      </p:sp>
      <p:sp>
        <p:nvSpPr>
          <p:cNvPr id="28" name="Cím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hu-HU" smtClean="0"/>
              <a:t>Mintacím szerkesztése</a:t>
            </a:r>
            <a:endParaRPr kumimoji="0" lang="en-US"/>
          </a:p>
        </p:txBody>
      </p:sp>
      <p:cxnSp>
        <p:nvCxnSpPr>
          <p:cNvPr id="8" name="Egyenes összekötő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Egyenes összekötő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lipszis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átum helye 14"/>
          <p:cNvSpPr>
            <a:spLocks noGrp="1"/>
          </p:cNvSpPr>
          <p:nvPr>
            <p:ph type="dt" sz="half" idx="10"/>
          </p:nvPr>
        </p:nvSpPr>
        <p:spPr/>
        <p:txBody>
          <a:bodyPr/>
          <a:lstStyle/>
          <a:p>
            <a:fld id="{209D89BD-D548-4F0A-99BF-10C2D2F5D943}" type="datetimeFigureOut">
              <a:rPr lang="hu-HU" smtClean="0"/>
              <a:pPr/>
              <a:t>2013.02.15.</a:t>
            </a:fld>
            <a:endParaRPr lang="hu-HU"/>
          </a:p>
        </p:txBody>
      </p:sp>
      <p:sp>
        <p:nvSpPr>
          <p:cNvPr id="16" name="Dia számának helye 15"/>
          <p:cNvSpPr>
            <a:spLocks noGrp="1"/>
          </p:cNvSpPr>
          <p:nvPr>
            <p:ph type="sldNum" sz="quarter" idx="11"/>
          </p:nvPr>
        </p:nvSpPr>
        <p:spPr/>
        <p:txBody>
          <a:bodyPr/>
          <a:lstStyle/>
          <a:p>
            <a:fld id="{4461DA48-610D-4630-81DA-1EE1721D5AF3}" type="slidenum">
              <a:rPr lang="hu-HU" smtClean="0"/>
              <a:pPr/>
              <a:t>‹#›</a:t>
            </a:fld>
            <a:endParaRPr lang="hu-HU"/>
          </a:p>
        </p:txBody>
      </p:sp>
      <p:sp>
        <p:nvSpPr>
          <p:cNvPr id="17" name="Élőláb helye 16"/>
          <p:cNvSpPr>
            <a:spLocks noGrp="1"/>
          </p:cNvSpPr>
          <p:nvPr>
            <p:ph type="ftr" sz="quarter" idx="12"/>
          </p:nvPr>
        </p:nvSpPr>
        <p:spPr/>
        <p:txBody>
          <a:bodyPr/>
          <a:lstStyle/>
          <a:p>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kumimoji="0" lang="hu-HU" smtClean="0"/>
              <a:t>Mintacím szerkesztése</a:t>
            </a:r>
            <a:endParaRPr kumimoji="0" lang="en-US"/>
          </a:p>
        </p:txBody>
      </p:sp>
      <p:sp>
        <p:nvSpPr>
          <p:cNvPr id="3" name="Függőleges szöveg helye 2"/>
          <p:cNvSpPr>
            <a:spLocks noGrp="1"/>
          </p:cNvSpPr>
          <p:nvPr>
            <p:ph type="body" orient="vert" idx="1"/>
          </p:nvPr>
        </p:nvSpPr>
        <p:spPr/>
        <p:txBody>
          <a:bodyPr vert="eaVer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p>
            <a:fld id="{209D89BD-D548-4F0A-99BF-10C2D2F5D943}" type="datetimeFigureOut">
              <a:rPr lang="hu-HU" smtClean="0"/>
              <a:pPr/>
              <a:t>2013.02.15.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461DA48-610D-4630-81DA-1EE1721D5AF3}" type="slidenum">
              <a:rPr lang="hu-HU" smtClean="0"/>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kumimoji="0" lang="hu-HU" smtClean="0"/>
              <a:t>Mintacím szerkesztése</a:t>
            </a:r>
            <a:endParaRPr kumimoji="0" lang="en-US"/>
          </a:p>
        </p:txBody>
      </p:sp>
      <p:sp>
        <p:nvSpPr>
          <p:cNvPr id="3" name="Függőleges szöveg helye 2"/>
          <p:cNvSpPr>
            <a:spLocks noGrp="1"/>
          </p:cNvSpPr>
          <p:nvPr>
            <p:ph type="body" orient="vert" idx="1"/>
          </p:nvPr>
        </p:nvSpPr>
        <p:spPr>
          <a:xfrm>
            <a:off x="457200" y="274638"/>
            <a:ext cx="6019800" cy="5851525"/>
          </a:xfrm>
        </p:spPr>
        <p:txBody>
          <a:bodyPr vert="eaVer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p>
            <a:fld id="{209D89BD-D548-4F0A-99BF-10C2D2F5D943}" type="datetimeFigureOut">
              <a:rPr lang="hu-HU" smtClean="0"/>
              <a:pPr/>
              <a:t>2013.02.15.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461DA48-610D-4630-81DA-1EE1721D5AF3}" type="slidenum">
              <a:rPr lang="hu-HU" smtClean="0"/>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9" name="Tartalom helye 8"/>
          <p:cNvSpPr>
            <a:spLocks noGrp="1"/>
          </p:cNvSpPr>
          <p:nvPr>
            <p:ph idx="1"/>
          </p:nvPr>
        </p:nvSpPr>
        <p:spPr>
          <a:xfrm>
            <a:off x="457200" y="1524000"/>
            <a:ext cx="8229600" cy="4572000"/>
          </a:xfrm>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14" name="Dátum helye 13"/>
          <p:cNvSpPr>
            <a:spLocks noGrp="1"/>
          </p:cNvSpPr>
          <p:nvPr>
            <p:ph type="dt" sz="half" idx="14"/>
          </p:nvPr>
        </p:nvSpPr>
        <p:spPr/>
        <p:txBody>
          <a:bodyPr/>
          <a:lstStyle/>
          <a:p>
            <a:fld id="{209D89BD-D548-4F0A-99BF-10C2D2F5D943}" type="datetimeFigureOut">
              <a:rPr lang="hu-HU" smtClean="0"/>
              <a:pPr/>
              <a:t>2013.02.15.</a:t>
            </a:fld>
            <a:endParaRPr lang="hu-HU"/>
          </a:p>
        </p:txBody>
      </p:sp>
      <p:sp>
        <p:nvSpPr>
          <p:cNvPr id="15" name="Dia számának helye 14"/>
          <p:cNvSpPr>
            <a:spLocks noGrp="1"/>
          </p:cNvSpPr>
          <p:nvPr>
            <p:ph type="sldNum" sz="quarter" idx="15"/>
          </p:nvPr>
        </p:nvSpPr>
        <p:spPr/>
        <p:txBody>
          <a:bodyPr/>
          <a:lstStyle>
            <a:lvl1pPr algn="ctr">
              <a:defRPr/>
            </a:lvl1pPr>
          </a:lstStyle>
          <a:p>
            <a:fld id="{4461DA48-610D-4630-81DA-1EE1721D5AF3}" type="slidenum">
              <a:rPr lang="hu-HU" smtClean="0"/>
              <a:pPr/>
              <a:t>‹#›</a:t>
            </a:fld>
            <a:endParaRPr lang="hu-HU"/>
          </a:p>
        </p:txBody>
      </p:sp>
      <p:sp>
        <p:nvSpPr>
          <p:cNvPr id="16" name="Élőláb helye 15"/>
          <p:cNvSpPr>
            <a:spLocks noGrp="1"/>
          </p:cNvSpPr>
          <p:nvPr>
            <p:ph type="ftr" sz="quarter" idx="16"/>
          </p:nvPr>
        </p:nvSpPr>
        <p:spPr/>
        <p:txBody>
          <a:bodyPr/>
          <a:lstStyle/>
          <a:p>
            <a:endParaRPr lang="hu-HU"/>
          </a:p>
        </p:txBody>
      </p:sp>
      <p:sp>
        <p:nvSpPr>
          <p:cNvPr id="17" name="Cím 16"/>
          <p:cNvSpPr>
            <a:spLocks noGrp="1"/>
          </p:cNvSpPr>
          <p:nvPr>
            <p:ph type="title"/>
          </p:nvPr>
        </p:nvSpPr>
        <p:spPr/>
        <p:txBody>
          <a:bodyPr rtlCol="0" anchor="b" anchorCtr="0"/>
          <a:lstStyle/>
          <a:p>
            <a:r>
              <a:rPr kumimoji="0" lang="hu-HU" smtClean="0"/>
              <a:t>Mintacím szerkesztése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4" name="Dátum helye 3"/>
          <p:cNvSpPr>
            <a:spLocks noGrp="1"/>
          </p:cNvSpPr>
          <p:nvPr>
            <p:ph type="dt" sz="half" idx="10"/>
          </p:nvPr>
        </p:nvSpPr>
        <p:spPr/>
        <p:txBody>
          <a:bodyPr/>
          <a:lstStyle/>
          <a:p>
            <a:fld id="{209D89BD-D548-4F0A-99BF-10C2D2F5D943}" type="datetimeFigureOut">
              <a:rPr lang="hu-HU" smtClean="0"/>
              <a:pPr/>
              <a:t>2013.02.15.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461DA48-610D-4630-81DA-1EE1721D5AF3}" type="slidenum">
              <a:rPr lang="hu-HU" smtClean="0"/>
              <a:pPr/>
              <a:t>‹#›</a:t>
            </a:fld>
            <a:endParaRPr lang="hu-HU"/>
          </a:p>
        </p:txBody>
      </p:sp>
      <p:sp>
        <p:nvSpPr>
          <p:cNvPr id="2" name="Cím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hu-HU" smtClean="0"/>
              <a:t>Mintacím szerkesztése</a:t>
            </a:r>
            <a:endParaRPr kumimoji="0" lang="en-US"/>
          </a:p>
        </p:txBody>
      </p:sp>
      <p:sp>
        <p:nvSpPr>
          <p:cNvPr id="3" name="Szöveg helye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u-HU" smtClean="0"/>
              <a:t>Mintaszöveg szerkesztése</a:t>
            </a:r>
          </a:p>
        </p:txBody>
      </p:sp>
      <p:cxnSp>
        <p:nvCxnSpPr>
          <p:cNvPr id="7" name="Egyenes összekötő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5" name="Dátum helye 4"/>
          <p:cNvSpPr>
            <a:spLocks noGrp="1"/>
          </p:cNvSpPr>
          <p:nvPr>
            <p:ph type="dt" sz="half" idx="10"/>
          </p:nvPr>
        </p:nvSpPr>
        <p:spPr/>
        <p:txBody>
          <a:bodyPr/>
          <a:lstStyle/>
          <a:p>
            <a:fld id="{209D89BD-D548-4F0A-99BF-10C2D2F5D943}" type="datetimeFigureOut">
              <a:rPr lang="hu-HU" smtClean="0"/>
              <a:pPr/>
              <a:t>2013.02.15.</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4461DA48-610D-4630-81DA-1EE1721D5AF3}" type="slidenum">
              <a:rPr lang="hu-HU" smtClean="0"/>
              <a:pPr/>
              <a:t>‹#›</a:t>
            </a:fld>
            <a:endParaRPr lang="hu-HU"/>
          </a:p>
        </p:txBody>
      </p:sp>
      <p:sp>
        <p:nvSpPr>
          <p:cNvPr id="2" name="Cím 1"/>
          <p:cNvSpPr>
            <a:spLocks noGrp="1"/>
          </p:cNvSpPr>
          <p:nvPr>
            <p:ph type="title"/>
          </p:nvPr>
        </p:nvSpPr>
        <p:spPr/>
        <p:txBody>
          <a:bodyPr/>
          <a:lstStyle/>
          <a:p>
            <a:r>
              <a:rPr kumimoji="0" lang="hu-HU" smtClean="0"/>
              <a:t>Mintacím szerkesztése</a:t>
            </a:r>
            <a:endParaRPr kumimoji="0" lang="en-US"/>
          </a:p>
        </p:txBody>
      </p:sp>
      <p:sp>
        <p:nvSpPr>
          <p:cNvPr id="11" name="Tartalom helye 10"/>
          <p:cNvSpPr>
            <a:spLocks noGrp="1"/>
          </p:cNvSpPr>
          <p:nvPr>
            <p:ph sz="half" idx="1"/>
          </p:nvPr>
        </p:nvSpPr>
        <p:spPr>
          <a:xfrm>
            <a:off x="457200" y="1524000"/>
            <a:ext cx="4059936" cy="4572000"/>
          </a:xfrm>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13" name="Tartalom helye 12"/>
          <p:cNvSpPr>
            <a:spLocks noGrp="1"/>
          </p:cNvSpPr>
          <p:nvPr>
            <p:ph sz="half" idx="2"/>
          </p:nvPr>
        </p:nvSpPr>
        <p:spPr>
          <a:xfrm>
            <a:off x="4648200" y="1524000"/>
            <a:ext cx="4059936" cy="4572000"/>
          </a:xfrm>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9" name="Dia számának helye 8"/>
          <p:cNvSpPr>
            <a:spLocks noGrp="1"/>
          </p:cNvSpPr>
          <p:nvPr>
            <p:ph type="sldNum" sz="quarter" idx="12"/>
          </p:nvPr>
        </p:nvSpPr>
        <p:spPr/>
        <p:txBody>
          <a:bodyPr/>
          <a:lstStyle/>
          <a:p>
            <a:fld id="{4461DA48-610D-4630-81DA-1EE1721D5AF3}" type="slidenum">
              <a:rPr lang="hu-HU" smtClean="0"/>
              <a:pPr/>
              <a:t>‹#›</a:t>
            </a:fld>
            <a:endParaRPr lang="hu-HU"/>
          </a:p>
        </p:txBody>
      </p:sp>
      <p:sp>
        <p:nvSpPr>
          <p:cNvPr id="8" name="Élőláb helye 7"/>
          <p:cNvSpPr>
            <a:spLocks noGrp="1"/>
          </p:cNvSpPr>
          <p:nvPr>
            <p:ph type="ftr" sz="quarter" idx="11"/>
          </p:nvPr>
        </p:nvSpPr>
        <p:spPr/>
        <p:txBody>
          <a:bodyPr/>
          <a:lstStyle/>
          <a:p>
            <a:endParaRPr lang="hu-HU"/>
          </a:p>
        </p:txBody>
      </p:sp>
      <p:sp>
        <p:nvSpPr>
          <p:cNvPr id="7" name="Dátum helye 6"/>
          <p:cNvSpPr>
            <a:spLocks noGrp="1"/>
          </p:cNvSpPr>
          <p:nvPr>
            <p:ph type="dt" sz="half" idx="10"/>
          </p:nvPr>
        </p:nvSpPr>
        <p:spPr/>
        <p:txBody>
          <a:bodyPr/>
          <a:lstStyle/>
          <a:p>
            <a:fld id="{209D89BD-D548-4F0A-99BF-10C2D2F5D943}" type="datetimeFigureOut">
              <a:rPr lang="hu-HU" smtClean="0"/>
              <a:pPr/>
              <a:t>2013.02.15.</a:t>
            </a:fld>
            <a:endParaRPr lang="hu-HU"/>
          </a:p>
        </p:txBody>
      </p:sp>
      <p:sp>
        <p:nvSpPr>
          <p:cNvPr id="3" name="Szöveg helye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u-HU" smtClean="0"/>
              <a:t>Mintaszöveg szerkesztése</a:t>
            </a:r>
          </a:p>
        </p:txBody>
      </p:sp>
      <p:sp>
        <p:nvSpPr>
          <p:cNvPr id="32" name="Tartalom helye 31"/>
          <p:cNvSpPr>
            <a:spLocks noGrp="1"/>
          </p:cNvSpPr>
          <p:nvPr>
            <p:ph sz="half" idx="2"/>
          </p:nvPr>
        </p:nvSpPr>
        <p:spPr>
          <a:xfrm>
            <a:off x="457200" y="2201896"/>
            <a:ext cx="4038600" cy="3913632"/>
          </a:xfrm>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34" name="Tartalom helye 33"/>
          <p:cNvSpPr>
            <a:spLocks noGrp="1"/>
          </p:cNvSpPr>
          <p:nvPr>
            <p:ph sz="quarter" idx="4"/>
          </p:nvPr>
        </p:nvSpPr>
        <p:spPr>
          <a:xfrm>
            <a:off x="4649788" y="2201896"/>
            <a:ext cx="4038600" cy="3913632"/>
          </a:xfrm>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2" name="Cím 1"/>
          <p:cNvSpPr>
            <a:spLocks noGrp="1"/>
          </p:cNvSpPr>
          <p:nvPr>
            <p:ph type="title"/>
          </p:nvPr>
        </p:nvSpPr>
        <p:spPr>
          <a:xfrm>
            <a:off x="457200" y="155448"/>
            <a:ext cx="8229600" cy="1143000"/>
          </a:xfrm>
        </p:spPr>
        <p:txBody>
          <a:bodyPr anchor="b" anchorCtr="0"/>
          <a:lstStyle>
            <a:lvl1pPr>
              <a:defRPr/>
            </a:lvl1pPr>
          </a:lstStyle>
          <a:p>
            <a:r>
              <a:rPr kumimoji="0" lang="hu-HU" smtClean="0"/>
              <a:t>Mintacím szerkesztése</a:t>
            </a:r>
            <a:endParaRPr kumimoji="0" lang="en-US"/>
          </a:p>
        </p:txBody>
      </p:sp>
      <p:sp>
        <p:nvSpPr>
          <p:cNvPr id="12" name="Szöveg helye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u-HU" smtClean="0"/>
              <a:t>Mintaszöveg szerkesztése</a:t>
            </a:r>
          </a:p>
        </p:txBody>
      </p:sp>
      <p:cxnSp>
        <p:nvCxnSpPr>
          <p:cNvPr id="10" name="Egyenes összekötő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Egyenes összekötő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3" name="Dátum helye 2"/>
          <p:cNvSpPr>
            <a:spLocks noGrp="1"/>
          </p:cNvSpPr>
          <p:nvPr>
            <p:ph type="dt" sz="half" idx="10"/>
          </p:nvPr>
        </p:nvSpPr>
        <p:spPr/>
        <p:txBody>
          <a:bodyPr/>
          <a:lstStyle/>
          <a:p>
            <a:fld id="{209D89BD-D548-4F0A-99BF-10C2D2F5D943}" type="datetimeFigureOut">
              <a:rPr lang="hu-HU" smtClean="0"/>
              <a:pPr/>
              <a:t>2013.02.15.</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4461DA48-610D-4630-81DA-1EE1721D5AF3}" type="slidenum">
              <a:rPr lang="hu-HU" smtClean="0"/>
              <a:pPr/>
              <a:t>‹#›</a:t>
            </a:fld>
            <a:endParaRPr lang="hu-HU"/>
          </a:p>
        </p:txBody>
      </p:sp>
      <p:sp>
        <p:nvSpPr>
          <p:cNvPr id="2" name="Cím 1"/>
          <p:cNvSpPr>
            <a:spLocks noGrp="1"/>
          </p:cNvSpPr>
          <p:nvPr>
            <p:ph type="title"/>
          </p:nvPr>
        </p:nvSpPr>
        <p:spPr/>
        <p:txBody>
          <a:bodyPr/>
          <a:lstStyle/>
          <a:p>
            <a:r>
              <a:rPr kumimoji="0" lang="hu-HU" smtClean="0"/>
              <a:t>Mintacím szerkesztése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209D89BD-D548-4F0A-99BF-10C2D2F5D943}" type="datetimeFigureOut">
              <a:rPr lang="hu-HU" smtClean="0"/>
              <a:pPr/>
              <a:t>2013.02.15.</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4461DA48-610D-4630-81DA-1EE1721D5AF3}" type="slidenum">
              <a:rPr lang="hu-HU" smtClean="0"/>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spTree>
      <p:nvGrpSpPr>
        <p:cNvPr id="1" name=""/>
        <p:cNvGrpSpPr/>
        <p:nvPr/>
      </p:nvGrpSpPr>
      <p:grpSpPr>
        <a:xfrm>
          <a:off x="0" y="0"/>
          <a:ext cx="0" cy="0"/>
          <a:chOff x="0" y="0"/>
          <a:chExt cx="0" cy="0"/>
        </a:xfrm>
      </p:grpSpPr>
      <p:sp>
        <p:nvSpPr>
          <p:cNvPr id="29" name="Tartalom helye 28"/>
          <p:cNvSpPr>
            <a:spLocks noGrp="1"/>
          </p:cNvSpPr>
          <p:nvPr>
            <p:ph sz="quarter" idx="1"/>
          </p:nvPr>
        </p:nvSpPr>
        <p:spPr>
          <a:xfrm>
            <a:off x="457200" y="457200"/>
            <a:ext cx="6248400" cy="5715000"/>
          </a:xfrm>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3" name="Szöveg helye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hu-HU" smtClean="0"/>
              <a:t>Mintaszöveg szerkesztése</a:t>
            </a:r>
          </a:p>
        </p:txBody>
      </p:sp>
      <p:sp>
        <p:nvSpPr>
          <p:cNvPr id="31" name="Cím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hu-HU" smtClean="0"/>
              <a:t>Mintacím szerkesztése</a:t>
            </a:r>
            <a:endParaRPr kumimoji="0" lang="en-US"/>
          </a:p>
        </p:txBody>
      </p:sp>
      <p:sp>
        <p:nvSpPr>
          <p:cNvPr id="8" name="Dátum helye 7"/>
          <p:cNvSpPr>
            <a:spLocks noGrp="1"/>
          </p:cNvSpPr>
          <p:nvPr>
            <p:ph type="dt" sz="half" idx="14"/>
          </p:nvPr>
        </p:nvSpPr>
        <p:spPr/>
        <p:txBody>
          <a:bodyPr/>
          <a:lstStyle/>
          <a:p>
            <a:fld id="{209D89BD-D548-4F0A-99BF-10C2D2F5D943}" type="datetimeFigureOut">
              <a:rPr lang="hu-HU" smtClean="0"/>
              <a:pPr/>
              <a:t>2013.02.15.</a:t>
            </a:fld>
            <a:endParaRPr lang="hu-HU"/>
          </a:p>
        </p:txBody>
      </p:sp>
      <p:sp>
        <p:nvSpPr>
          <p:cNvPr id="9" name="Dia számának helye 8"/>
          <p:cNvSpPr>
            <a:spLocks noGrp="1"/>
          </p:cNvSpPr>
          <p:nvPr>
            <p:ph type="sldNum" sz="quarter" idx="15"/>
          </p:nvPr>
        </p:nvSpPr>
        <p:spPr/>
        <p:txBody>
          <a:bodyPr/>
          <a:lstStyle/>
          <a:p>
            <a:fld id="{4461DA48-610D-4630-81DA-1EE1721D5AF3}" type="slidenum">
              <a:rPr lang="hu-HU" smtClean="0"/>
              <a:pPr/>
              <a:t>‹#›</a:t>
            </a:fld>
            <a:endParaRPr lang="hu-HU"/>
          </a:p>
        </p:txBody>
      </p:sp>
      <p:sp>
        <p:nvSpPr>
          <p:cNvPr id="10" name="Élőláb helye 9"/>
          <p:cNvSpPr>
            <a:spLocks noGrp="1"/>
          </p:cNvSpPr>
          <p:nvPr>
            <p:ph type="ftr" sz="quarter" idx="16"/>
          </p:nvPr>
        </p:nvSpPr>
        <p:spPr/>
        <p:txBody>
          <a:bodyPr/>
          <a:lstStyle/>
          <a:p>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hu-HU" smtClean="0"/>
              <a:t>Mintacím szerkesztése</a:t>
            </a:r>
            <a:endParaRPr kumimoji="0" lang="en-US"/>
          </a:p>
        </p:txBody>
      </p:sp>
      <p:sp>
        <p:nvSpPr>
          <p:cNvPr id="3" name="Kép hely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hu-HU" smtClean="0"/>
              <a:t>Kép beszúrásához kattintson az ikonra</a:t>
            </a:r>
            <a:endParaRPr kumimoji="0" lang="en-US"/>
          </a:p>
        </p:txBody>
      </p:sp>
      <p:sp>
        <p:nvSpPr>
          <p:cNvPr id="4" name="Szöveg helye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hu-HU" smtClean="0"/>
              <a:t>Mintaszöveg szerkesztése</a:t>
            </a:r>
          </a:p>
        </p:txBody>
      </p:sp>
      <p:sp>
        <p:nvSpPr>
          <p:cNvPr id="8" name="Dátum helye 7"/>
          <p:cNvSpPr>
            <a:spLocks noGrp="1"/>
          </p:cNvSpPr>
          <p:nvPr>
            <p:ph type="dt" sz="half" idx="10"/>
          </p:nvPr>
        </p:nvSpPr>
        <p:spPr/>
        <p:txBody>
          <a:bodyPr/>
          <a:lstStyle/>
          <a:p>
            <a:fld id="{209D89BD-D548-4F0A-99BF-10C2D2F5D943}" type="datetimeFigureOut">
              <a:rPr lang="hu-HU" smtClean="0"/>
              <a:pPr/>
              <a:t>2013.02.15.</a:t>
            </a:fld>
            <a:endParaRPr lang="hu-HU"/>
          </a:p>
        </p:txBody>
      </p:sp>
      <p:sp>
        <p:nvSpPr>
          <p:cNvPr id="9" name="Dia számának helye 8"/>
          <p:cNvSpPr>
            <a:spLocks noGrp="1"/>
          </p:cNvSpPr>
          <p:nvPr>
            <p:ph type="sldNum" sz="quarter" idx="11"/>
          </p:nvPr>
        </p:nvSpPr>
        <p:spPr/>
        <p:txBody>
          <a:bodyPr/>
          <a:lstStyle/>
          <a:p>
            <a:fld id="{4461DA48-610D-4630-81DA-1EE1721D5AF3}" type="slidenum">
              <a:rPr lang="hu-HU" smtClean="0"/>
              <a:pPr/>
              <a:t>‹#›</a:t>
            </a:fld>
            <a:endParaRPr lang="hu-HU"/>
          </a:p>
        </p:txBody>
      </p:sp>
      <p:sp>
        <p:nvSpPr>
          <p:cNvPr id="10" name="Élőláb helye 9"/>
          <p:cNvSpPr>
            <a:spLocks noGrp="1"/>
          </p:cNvSpPr>
          <p:nvPr>
            <p:ph type="ftr" sz="quarter" idx="12"/>
          </p:nvPr>
        </p:nvSpPr>
        <p:spPr/>
        <p:txBody>
          <a:bodyPr/>
          <a:lstStyle/>
          <a:p>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zöveg helye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hu-HU" smtClean="0"/>
              <a:t>Mintaszöveg szerkesztése</a:t>
            </a:r>
          </a:p>
          <a:p>
            <a:pPr lvl="1" eaLnBrk="1" latinLnBrk="0" hangingPunct="1"/>
            <a:r>
              <a:rPr kumimoji="0" lang="hu-HU" smtClean="0"/>
              <a:t>Második szint</a:t>
            </a:r>
          </a:p>
          <a:p>
            <a:pPr lvl="2" eaLnBrk="1" latinLnBrk="0" hangingPunct="1"/>
            <a:r>
              <a:rPr kumimoji="0" lang="hu-HU" smtClean="0"/>
              <a:t>Harmadik szint</a:t>
            </a:r>
          </a:p>
          <a:p>
            <a:pPr lvl="3" eaLnBrk="1" latinLnBrk="0" hangingPunct="1"/>
            <a:r>
              <a:rPr kumimoji="0" lang="hu-HU" smtClean="0"/>
              <a:t>Negyedik szint</a:t>
            </a:r>
          </a:p>
          <a:p>
            <a:pPr lvl="4" eaLnBrk="1" latinLnBrk="0" hangingPunct="1"/>
            <a:r>
              <a:rPr kumimoji="0" lang="hu-HU" smtClean="0"/>
              <a:t>Ötödik szint</a:t>
            </a:r>
            <a:endParaRPr kumimoji="0" lang="en-US"/>
          </a:p>
        </p:txBody>
      </p:sp>
      <p:sp>
        <p:nvSpPr>
          <p:cNvPr id="24" name="Dátum helye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09D89BD-D548-4F0A-99BF-10C2D2F5D943}" type="datetimeFigureOut">
              <a:rPr lang="hu-HU" smtClean="0"/>
              <a:pPr/>
              <a:t>2013.02.15.</a:t>
            </a:fld>
            <a:endParaRPr lang="hu-HU"/>
          </a:p>
        </p:txBody>
      </p:sp>
      <p:sp>
        <p:nvSpPr>
          <p:cNvPr id="10" name="Élőláb helye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hu-HU"/>
          </a:p>
        </p:txBody>
      </p:sp>
      <p:sp>
        <p:nvSpPr>
          <p:cNvPr id="22" name="Dia számának helye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4461DA48-610D-4630-81DA-1EE1721D5AF3}" type="slidenum">
              <a:rPr lang="hu-HU" smtClean="0"/>
              <a:pPr/>
              <a:t>‹#›</a:t>
            </a:fld>
            <a:endParaRPr lang="hu-HU"/>
          </a:p>
        </p:txBody>
      </p:sp>
      <p:sp>
        <p:nvSpPr>
          <p:cNvPr id="5" name="Cím helye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hu-HU" smtClean="0"/>
              <a:t>Mintacím szerkesztése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571472" y="928670"/>
            <a:ext cx="7772400" cy="1898653"/>
          </a:xfrm>
        </p:spPr>
        <p:txBody>
          <a:bodyPr/>
          <a:lstStyle/>
          <a:p>
            <a:r>
              <a:rPr lang="hu-HU" sz="7200" dirty="0" smtClean="0"/>
              <a:t>Komposztálás</a:t>
            </a:r>
            <a:endParaRPr lang="hu-HU" sz="7200" dirty="0"/>
          </a:p>
        </p:txBody>
      </p:sp>
      <p:sp>
        <p:nvSpPr>
          <p:cNvPr id="4" name="Szövegdoboz 3"/>
          <p:cNvSpPr txBox="1"/>
          <p:nvPr/>
        </p:nvSpPr>
        <p:spPr>
          <a:xfrm>
            <a:off x="1714480" y="3857628"/>
            <a:ext cx="5715040" cy="646331"/>
          </a:xfrm>
          <a:prstGeom prst="rect">
            <a:avLst/>
          </a:prstGeom>
          <a:noFill/>
        </p:spPr>
        <p:txBody>
          <a:bodyPr wrap="square" rtlCol="0">
            <a:spAutoFit/>
          </a:bodyPr>
          <a:lstStyle/>
          <a:p>
            <a:pPr algn="ctr"/>
            <a:r>
              <a:rPr lang="hu-HU" dirty="0" smtClean="0"/>
              <a:t>Készítette: Németh Balázs</a:t>
            </a:r>
          </a:p>
          <a:p>
            <a:pPr algn="ctr"/>
            <a:r>
              <a:rPr lang="hu-HU" dirty="0" smtClean="0"/>
              <a:t>Felkészítő: Szabó László</a:t>
            </a:r>
          </a:p>
        </p:txBody>
      </p:sp>
      <p:sp>
        <p:nvSpPr>
          <p:cNvPr id="5" name="Szövegdoboz 4"/>
          <p:cNvSpPr txBox="1"/>
          <p:nvPr/>
        </p:nvSpPr>
        <p:spPr>
          <a:xfrm>
            <a:off x="1357290" y="5786454"/>
            <a:ext cx="6572296" cy="646331"/>
          </a:xfrm>
          <a:prstGeom prst="rect">
            <a:avLst/>
          </a:prstGeom>
          <a:noFill/>
        </p:spPr>
        <p:txBody>
          <a:bodyPr wrap="square" rtlCol="0">
            <a:spAutoFit/>
          </a:bodyPr>
          <a:lstStyle/>
          <a:p>
            <a:pPr algn="ctr"/>
            <a:r>
              <a:rPr lang="hu-HU" dirty="0" smtClean="0"/>
              <a:t>Általános Iskola, Nagykanizsa-Miklósfa</a:t>
            </a:r>
          </a:p>
          <a:p>
            <a:pPr algn="ctr"/>
            <a:r>
              <a:rPr lang="hu-HU" dirty="0" smtClean="0"/>
              <a:t>8800 Nagykanizsa. Iskola u. 10</a:t>
            </a:r>
            <a:endParaRPr lang="hu-H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artalom helye 4"/>
          <p:cNvSpPr>
            <a:spLocks noGrp="1"/>
          </p:cNvSpPr>
          <p:nvPr>
            <p:ph idx="1"/>
          </p:nvPr>
        </p:nvSpPr>
        <p:spPr/>
        <p:txBody>
          <a:bodyPr/>
          <a:lstStyle/>
          <a:p>
            <a:r>
              <a:rPr lang="hu-HU" dirty="0"/>
              <a:t>mészkőőrlemény, lápi mész, mészhidrát, vagy oltott mész, (összetört tojáshéj)</a:t>
            </a:r>
          </a:p>
          <a:p>
            <a:r>
              <a:rPr lang="hu-HU" dirty="0"/>
              <a:t>zeolitőrlemény, csontliszt, vérliszt, granulált baromfitrágya, stb.</a:t>
            </a:r>
          </a:p>
          <a:p>
            <a:r>
              <a:rPr lang="hu-HU" dirty="0"/>
              <a:t>kis mennyiségben rozsdás fém (pl. vasreszelék)</a:t>
            </a:r>
          </a:p>
          <a:p>
            <a:r>
              <a:rPr lang="hu-HU" dirty="0"/>
              <a:t>(</a:t>
            </a:r>
            <a:r>
              <a:rPr lang="hu-HU" dirty="0" smtClean="0"/>
              <a:t>mű)trágya)</a:t>
            </a:r>
            <a:endParaRPr lang="hu-HU" dirty="0"/>
          </a:p>
          <a:p>
            <a:endParaRPr lang="hu-HU" dirty="0"/>
          </a:p>
        </p:txBody>
      </p:sp>
      <p:sp>
        <p:nvSpPr>
          <p:cNvPr id="2" name="Cím 1"/>
          <p:cNvSpPr>
            <a:spLocks noGrp="1"/>
          </p:cNvSpPr>
          <p:nvPr>
            <p:ph type="title"/>
          </p:nvPr>
        </p:nvSpPr>
        <p:spPr/>
        <p:txBody>
          <a:bodyPr>
            <a:normAutofit/>
          </a:bodyPr>
          <a:lstStyle/>
          <a:p>
            <a:pPr algn="ctr"/>
            <a:r>
              <a:rPr lang="hu-HU" dirty="0">
                <a:solidFill>
                  <a:schemeClr val="bg1">
                    <a:lumMod val="75000"/>
                    <a:lumOff val="25000"/>
                  </a:schemeClr>
                </a:solidFill>
              </a:rPr>
              <a:t>A komposztot kiegészítő </a:t>
            </a:r>
            <a:r>
              <a:rPr lang="hu-HU" dirty="0" smtClean="0">
                <a:solidFill>
                  <a:schemeClr val="bg1">
                    <a:lumMod val="75000"/>
                    <a:lumOff val="25000"/>
                  </a:schemeClr>
                </a:solidFill>
              </a:rPr>
              <a:t>anyagok</a:t>
            </a:r>
            <a:endParaRPr lang="hu-HU" dirty="0">
              <a:solidFill>
                <a:schemeClr val="bg1">
                  <a:lumMod val="75000"/>
                  <a:lumOff val="25000"/>
                </a:schemeClr>
              </a:solidFill>
            </a:endParaRPr>
          </a:p>
        </p:txBody>
      </p:sp>
      <p:pic>
        <p:nvPicPr>
          <p:cNvPr id="12290" name="Picture 2"/>
          <p:cNvPicPr>
            <a:picLocks noChangeAspect="1" noChangeArrowheads="1"/>
          </p:cNvPicPr>
          <p:nvPr/>
        </p:nvPicPr>
        <p:blipFill>
          <a:blip r:embed="rId2"/>
          <a:srcRect/>
          <a:stretch>
            <a:fillRect/>
          </a:stretch>
        </p:blipFill>
        <p:spPr bwMode="auto">
          <a:xfrm>
            <a:off x="4929190" y="4000504"/>
            <a:ext cx="2619375" cy="1743075"/>
          </a:xfrm>
          <a:prstGeom prst="rect">
            <a:avLst/>
          </a:prstGeom>
          <a:noFill/>
          <a:ln w="9525">
            <a:noFill/>
            <a:miter lim="800000"/>
            <a:headEnd/>
            <a:tailEnd/>
          </a:ln>
          <a:effectLst/>
        </p:spPr>
      </p:pic>
      <p:pic>
        <p:nvPicPr>
          <p:cNvPr id="12291" name="Picture 3"/>
          <p:cNvPicPr>
            <a:picLocks noChangeAspect="1" noChangeArrowheads="1"/>
          </p:cNvPicPr>
          <p:nvPr/>
        </p:nvPicPr>
        <p:blipFill>
          <a:blip r:embed="rId3"/>
          <a:srcRect/>
          <a:stretch>
            <a:fillRect/>
          </a:stretch>
        </p:blipFill>
        <p:spPr bwMode="auto">
          <a:xfrm>
            <a:off x="857224" y="4357694"/>
            <a:ext cx="3348040" cy="17859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28596" y="1142984"/>
            <a:ext cx="7972452" cy="4114816"/>
          </a:xfrm>
        </p:spPr>
        <p:txBody>
          <a:bodyPr>
            <a:normAutofit/>
          </a:bodyPr>
          <a:lstStyle/>
          <a:p>
            <a:r>
              <a:rPr lang="hu-HU" sz="2400" dirty="0" smtClean="0"/>
              <a:t>dió- és a (vad)gesztenyefák levelei, fenyők tűlevelei</a:t>
            </a:r>
          </a:p>
          <a:p>
            <a:r>
              <a:rPr lang="hu-HU" sz="2400" dirty="0" smtClean="0"/>
              <a:t>beteg (gombás, fertőzött) növényi részek, gyomnövények magvai javallott nagy  halom közepére rakni, hogy a szokásosnál nagyobb hőmérséklet ártalmatlanítsa</a:t>
            </a:r>
          </a:p>
          <a:p>
            <a:r>
              <a:rPr lang="hu-HU" sz="2400" dirty="0" smtClean="0"/>
              <a:t>húsevő állatok ürüléke</a:t>
            </a:r>
          </a:p>
          <a:p>
            <a:r>
              <a:rPr lang="hu-HU" sz="2400" dirty="0" smtClean="0"/>
              <a:t>állati tetemek</a:t>
            </a:r>
          </a:p>
          <a:p>
            <a:r>
              <a:rPr lang="hu-HU" sz="2400" dirty="0" smtClean="0"/>
              <a:t>csont, hús, főtt ételek maradékai</a:t>
            </a:r>
          </a:p>
          <a:p>
            <a:endParaRPr lang="hu-HU" dirty="0"/>
          </a:p>
        </p:txBody>
      </p:sp>
      <p:sp>
        <p:nvSpPr>
          <p:cNvPr id="2" name="Cím 1"/>
          <p:cNvSpPr>
            <a:spLocks noGrp="1"/>
          </p:cNvSpPr>
          <p:nvPr>
            <p:ph type="title"/>
          </p:nvPr>
        </p:nvSpPr>
        <p:spPr>
          <a:xfrm>
            <a:off x="500034" y="285728"/>
            <a:ext cx="8229600" cy="1143000"/>
          </a:xfrm>
        </p:spPr>
        <p:txBody>
          <a:bodyPr>
            <a:normAutofit fontScale="90000"/>
          </a:bodyPr>
          <a:lstStyle/>
          <a:p>
            <a:pPr algn="ctr"/>
            <a:r>
              <a:rPr lang="hu-HU" dirty="0" smtClean="0"/>
              <a:t/>
            </a:r>
            <a:br>
              <a:rPr lang="hu-HU" dirty="0" smtClean="0"/>
            </a:br>
            <a:r>
              <a:rPr lang="hu-HU" dirty="0" smtClean="0">
                <a:solidFill>
                  <a:schemeClr val="bg1">
                    <a:lumMod val="75000"/>
                    <a:lumOff val="25000"/>
                  </a:schemeClr>
                </a:solidFill>
              </a:rPr>
              <a:t>Nem javasolt anyagok</a:t>
            </a:r>
            <a:r>
              <a:rPr lang="hu-HU" dirty="0" smtClean="0">
                <a:solidFill>
                  <a:schemeClr val="bg1"/>
                </a:solidFill>
              </a:rPr>
              <a:t> </a:t>
            </a:r>
            <a:r>
              <a:rPr lang="hu-HU" dirty="0" smtClean="0"/>
              <a:t/>
            </a:r>
            <a:br>
              <a:rPr lang="hu-HU" dirty="0" smtClean="0"/>
            </a:br>
            <a:endParaRPr lang="hu-HU" dirty="0"/>
          </a:p>
        </p:txBody>
      </p:sp>
      <p:sp>
        <p:nvSpPr>
          <p:cNvPr id="2050" name="AutoShape 2" descr="data:image/jpeg;base64,/9j/4AAQSkZJRgABAQAAAQABAAD/2wCEAAkGBhQSERUUExQWFRUWFxsYGBgYGRocGhsdGhwfGhsdGiAfHCYfHhskGhsfIC8gIycpLCwsGh4xNTAqNSYrLCkBCQoKDgwOGg8PGi8lHyQsLCksLSwsKSwsKSosLCwsKSwpLCwsKSksLCwsKSwsLCwsLCwsKSwsLCwsLCwsKSwsKf/AABEIANMA7wMBIgACEQEDEQH/xAAcAAACAgMBAQAAAAAAAAAAAAAEBQMGAAIHAQj/xAA8EAABAgQEBAQEBAYCAwADAAABAhEAAyExBBJBUQUiYXEGE4GhMpGx8EJSwdEHFCNi4fFyghUzspKiwv/EABoBAAMBAQEBAAAAAAAAAAAAAAIDBAEFAAb/xAAwEQACAgICAgEDAgQGAwAAAAABAgARAyESMQRBIhMyUQVhQoGR0RRxocHw8RUzQ//aAAwDAQACEQMRAD8ArOMk5lBS0qlhanCyOUjoB123gBS5hzMVeW4SpbEpoaPchqEAWizS+GqIKgCEhKmCwFoCSKlCqkF+lNWgPHYKdMlryKyh5SJiJhHMsMEqcDLlIauuWscbG8+9yZhVai/w9iELmhBSVTCslSsxZQBagNQWJ7vDXFcKQlRzJKc1CVHKSDowPRrPEGFw/nZ1TJaZMxwGSgpKMqcoyamlaUifh3huauY3nFSjosDmFXv/AIjpDhVN3Pgf1TOrZCLqoHO4imYhcqfNVLCSBKJUpSKfmDuKagQ2w+IxH9BLy5yUoBUQsFYBVSnxFJQpNTUkRPN8ISjLUmaFKLHIsFmIuC70e0DzOEZJ5nITlUQA9S2VgAw/DlFhDVK6VjIsXkBVuSTvF83DT/KlyjOJslLliqjD6/O0AYjgeKm55mJlJALnKtQztsP02h54fkFC5j5M8xy4d0g2S56PQfOA8XMmkrTKWhJd2USSGpbaC5YwLMo+tfyvUSz/AA3L8papYWnzPLSygac/+e1oGnYQCavzaBR5B/bZL7UArD7h+BXISqZPnGYSvNygsAGDAbOoe0Hp4LMnqC0SlmWSEozJ5QwustRKdOrRFlLM9II4YMedeRaVjB8IUldwosFJA9nGp+zE6OHTySUskku5qXfTpvHQeEeC56P6pypJ1Ql1EKcElzsx09INwvh0JT5i1oWnQhstS1PWjaw4YS3cTiwKh5EytYTh6qiaQUtZQoXTVr2IiJfIlSJMlKUkVyhgp6Od3B0i5r4CKKWSUhrU176QNi8AnMkKKUpLAMXKixPO4ZIFnfWLVQgVGllY2Yj4bxeWuUqXMkNZCiUoBKqOBlJUAAxdW4H4orOK4oFYkZQpalzUyszBICCvLygOyQNil99IunGfDZmBJlqAEt0kEZWCmcfKoJfp1ruF8Lz0YmWpUldwXSHBZTm1BWo6GE5VavzAOUqfiNRDI4wxUlAAclQoUgOWcm6q6P8AtG0rFpVJIU6ZiJmdKSfizULHsXboIlxuGK1Mp0ECoIqGL12Dm8R5kZi6XSNCKbeheOeXKm6iT5bUa1Apcn+oCpq6PY3eCBhyeYuGoPTXaCRjgXAQmnTpEZxKMpS9w/8Axhd8juQtmZjbSLEYaYTViK7ejxAnCKTlAQrMzsKu1dILmYjImhBAIcEOSCa+jRIpAzOQCBVxRtmI6w0FQKYQOY/ECRPKiz5VNZQvViBtSJUFSsyqqSK2cjtBMy5KiCzN6mPVzAmrEAlg0ESpWgILOKoQZHFjlVLIVo5Ls4rp6QZIkmetSjNT5xZkqHxDXmvSlDGqUoKSo1BqdC9n/SGGCloQpeUDKoBSAtzzipdiC1NbVhmIrdMdQ1IPuDSJ5YOwqxb523EFSpbEuQTd2q0JcVjFrmLPlhJJBp2r3eG/AxMmKyUCmcE8oATVRJ2pEOfHv4zMY+VQHHIUHIKgCSzC3frCmdxCakANmDX/AMQfikTcxSvkCXJY1u2Xuo0gPh2DXOWGZyCSCoBg9BUiv+YbiRiNx/0HvQnV/EPhjCygqaxf8THmU40bXu8UTE4czlSshUlZUlLmYpwK/C5oA9B/yrtLxvxriMQQjIwegKQxJ6i7A/ZhHMxZWm+VRAdSKtulyGewPeIlSn5ep9J/5IJjIJsxjMR5EwyVKzZKglRUK2ykmxH7RJheJkVcvYHRq3+doq38kQxWpSi7Wr9sPeN8NPKVeXMJqpIA1ejPXr6xaQWOp8w6fUawe5cv/OZ5ZSolTF93yhz9Uj1hcrxbMk8wRLVLLVUHtR3Bd+3WPcanypOWU3IoqU2+UEubipduggeXImqOUSZeZw6qEMogO1m2LQQxuDYjSpxEakuE8dy6qmYeWsrYFSScw0F6KHVgYZcD4acXMCpQZLtmW+VL0SklqqUbf5hn4c/hUJxCsaPLyO0hDAsS6StSaV2HtHS8JgUSx5aWSkJZCAKMNaipH6RYMdrTR30Rk2RUr/B/BUuWhPmkTFAlw1CqhYA6hh8npD2ZKEtJoMoFEGw1Y6W3gfiuOFG+NChlo+YtVtqfi0hHxLiiSEFRNDm5SasCCANUm1aHSK8eLX7SlMd6WPDxgJJZKlpNWSCpib1tlgZcxAUhQBShRIUkpcMxIoTyAM7NrFdm8YK1JQk3IACSwrVnFICn4wgKEuYSUsDMQSpmPwgkWcMe94ZxUe4z/Due5a8YpKpuSYoeUpLpSpYIWweoKcwZixcRsrALTLdAQpLDmJqlKRRIUmqg1iSdjFWTx1//AHZAGokArUdyqtPnDDDeLykBIYtYijD8pDkfJu0AB+IbYHHqGJWtKeRlXUSkAAvUZnJBLAgcwr0iQzUhNf8A2PypU6mzEmzgVcj2qGERyuOoUGVnU5zMSSB0vboaRKnHotmSDWgABbdvWphnEycoR6kykAhlB1KDKDcoB0Jao2FWtAPE/DshdBKllWpJZvlaCxiEiynVdiCP0aIjiEgMSpW7lgauLULWjeAPqZw/MrHEfBYAWqUsuSORVyDRgp3YdoqeL4POkgrmJ5VMAQxSSAw9Wan1jpk3Fk0oRoxcjuBuNDA07BBScqklSWOYKU4CmophUNesSZfGHYgt4qsDx7nN8rUoCADWgJvaEfEcVMEwhBoWU4sN36ODHRuOcGlLlHypSQoEUoKasTUWpFTPBlEKBDEhkhWxFPUVrELocXcgfCcBtoBOnEqASoqcOXs4Zj0Dw4RgFTEBImJzFtDfr6Rrh+AJRQqOaxrvZvrG2Iwvlh0kuLA9KX0AqYUrryh4z44A5dxUMOUPKMzOtRqXoC9UvoetolXjVgJp8JGpHRUQq8NKK1FPKlYch35q/wCTDGZhmlpTMDgNzb1v6wbFG6MDL9Jq4SbC8SI+LKf2jfB8SBWUhaUqUDlzuE0qwOheCxjJaiJUyXKUhmQpKVZzploxhyf4fSpqMyDkXYBVQCNjdNe8MXEp7Mow+G3KxsRPiUzl/wBKbIyFnQvMHNSe5BcGAcXwqXg8Qc6kzVpDKeqUqIbKGuQm53poYsq5SkSxJxSWWhJKFA/+1IDKym4ITpRjl6w1xfhTh+Ll+agslVcyVZa6uFChcl7QWPx+LEIZ087OEoGUCfiVoOX4SlNQb1c2PRg4oXeBU4/KWADGhDWJAd3teBJPG2SEECYC/L8SUvsCQUV/IpO7GNwlRQChOZuVSCWIvlvUhnFn5YkPj/iclgOrh6WKkpZP2S36/OIsBw5JWFqHw8zCzpJyk9mdtYGkyJilFISeYDKNcxoCdnOsPsPwAzSmSFMVFhkLk8xapFNT6x5Fe6Hc3DhZiSPUJ4BhJ01BRJSJi1zhmOiE2BJ2CRfWkdK4J4cl4MeYsZpp5CugFTRk/hBNKV7QX4c8Py8Bh0ykAqb4lmqlE6ktZ6AaBoMnTVCpUBcno1QEizncmOkq0Kl/YAMmn4gIqSWJbt0DVeE54p5mZyE5XdL1FWr1PSAMRxebPneXLIQBevwjc7n5DvA+HShky5SgtPMVLcEkpqSrZjWvSLExgfdC+mSILj8QUJUopKSeVJNyKV/cwkxGKAAJQyjVypkitiGs32Y2xnEkrnKQkrLB+TKWbU5vwg1YdYGM2VmV5oUUlJIY8z0a9Huzw12FS7DiK9iCTVoKVK80Zkq5UMQ43B69dqwGOILSFBKlAEc+xvQ6NW2seLSa5ElRqaAksKuWtSI1ccmlHlAoRLUzpSlnILvqXcXjmZDRnZx47FSFE85gbtoain6QynccXNBDISxdkIA7Odh0aFWCxSEzEmagrQLpBZ9vTprBBxqDMWUIyIWaA1yjbsYSH33K28cE/bHhw02XJRPJGVZIbUDQnv0gnBcdSn40BfqQR+8VdBJLAuH0dqmHMsSQhlrWJmgCHB2q/WsPGRiO5M/jIBbC/wCUZHiamd9TvT94Im49UtWUTAp0g50Nr3FDCjBZ2DOQSKX9W3tG6cHMchuZ2Y9TbpFQdyJG3jYw1RlL4tWr/rvR9XjTEcTKiXVmexN2Fn6xgEyTmlTByK+JJDsSGBpb0gWQQhXOCtIP4WCvT6tBWx2fUT9JfUOxBVLCSoLds0sgpKQ99D7RDj8NMxKQ/wAaACBQKysC5FCUkVzVb1gUKQFZ0pzIIIANCCRq2oNYhkFanUcysrZjUlIHqzNvCmXkNxOfxVyLTQbHcPmpXlOVTVKgoFqEhzs228ALxqkqRLUHzA1Jccra9nLGLNP4cMRKXLEwlKSlQKQyulDXKH5gNwdIq/EPD1MiuWcKpX+EpDgkfmBMc7LgXGCTOBl8RMQIMYFYJSXBCjl+evt7x4qSMrXdm11IA+cK0yZkuVLlBSVHMTmIN9EhtHJL9oIlyFqUAk8iUpJKi2YpqbiheObRG71IfpqJseGJKQkzMuR3sCBXX0EWXhvGpkhAQCJtKE8oADVpd/eK5/KSpecEOctC981fYU9Ykk4VSZmbzSsHJR2NqdBUAN1O0e5/gynHmfF9pjjjXFPPyktLKSrKoMcwIdq1T8LFq1EU3xXwQTAmYSc1AtVgdnGpZj6mH8zF5pZBGVTMCzaio3o5frA0ng9Ms9ZUE1p1a43rBrlbmGuPbzcpWmNytYPhClLGXlSPifU7D7axi3cN4RLDuHcPzEmoL1sHp01ip8L8Uy0PLWi6ixzJYZmoTZu9IuvDMUlY+KoLEC6Tsoe/UEEOI7ePEoFk7lGHGqrsWYxk4iVLlgCWgHMHyJZyfewvDbwfKzYnOcoLZgNauKbUKR6KivY7LlTUgJNQA9wzn5e/WGWBxS0BBQAaKcFwoVAr2bMdn2BiNUBzc71Oj44U4+FbNzoHEMSrKEB3VTMNHsE/3fQVO0QYzCJyBKzypru536wuw3iGWwXmUpapYKUVon93LuzntEEzFqmodZObUaAn8I3I10jpItxS+OwOxA+I8aRl/IgFjlAKldt9LxU8XxCYsKEtKZaVcpy0zf8AIu5OraQ6nTQoJQEtzfF+JRDsewc1MA4iUM6woJIQ7gFwSdS13OlIc7DqdXB44B2JrgkSZKZiZKJkzMgFSyWV1CQE9CdaQkxM0mYkkZQDmVmDgBrEG+0FTJ85ypRVLyEooWILAsw6XNoiwfCZ2JzFKgxLHMsJUr8Vj8W/pEpyehLFwKluSPxf7yHiaEhYTIWqapQFQCKm4Sxf5xDw7iKZSJqFySuYvlJWWCWtys4UCb9BEhk+VMKlOCkEhi3MDQenSDZMvOy1qVMWEKcmpdwzdoSQWlgxhAAdiJJSKlLBTijguDuG1bdxEqpKUsOUsfiSTzJPtaDMFOmYYpnBKCJmcJKg7NQkbXgQSjMU9HUqydzWg/SJyfUsC8iT/D+Y5xmGk+ck4cvLIZ8xJzM5cEOPeCMBgPOQrIoBSboNHG72eloFwOCZeRfIQKBRavV4hwWDImqRQkkgMQ3RjZorU0AshbFogN1DRiGCWcdHNSD0qPnDGdifMWVkVVUtb7pAEjC8yc75c7FqkBmOt7fOGiJDLdBLA8pIa1desWL3JMyiCYnD5yTmLkB4h/kFSl84NCCxpT9H3h0mYxzUdybC+tLRrxGf5inKQkMB0DQZFGokIxPWoDxGUhISZRbOCVocKyl6VapIr6CA/OmIQryyU5wymFx0Pt6xOZBAa40LVHQxNhlqy5GeWTmBAqDu+3SEnqowYvjx7g/DZyZRWStTpAylFsxDMXFBVrb7xvxHBInJSgqNWyqSfgUQW9HZ0+7gRi5ACxmPLmOYgOQDqz1B9q9IlloShS0ghabJU5AqxemtKObisJaqoyXN4yuCDKArH4mTMXIUk55Ysnpq9iK3grE4pRQCVAAIzGhcEmg+YPyiw+PEzRJDE5kczJAdSSl8ymGlQ1LmjiKgviWaVJTMGYHzHFQWQMoB6laiOyQdY5WXAA1qNT5nPgON69SXE8SShMucFKKjqTyg0Z6fdNIM4WSuY5UcquZQII1o2/3vC3CZFyJmdBysyBt6nenpBp/poDBaiZbZdLAkjVmagry1icgVXuJNVUOVxIkEOSQcpy1AALX2DP6QBxjjKUEEAl2NbH7BB7vGk3G+UlIlS1JWpqNVRDEvuWqYV8YkzAQEguoOQcrg3LdHf2gsWIchF8LifDcIUlRCgljqC6a9f3i4eFsXMlgaoQ+cqYBISHAzflIYB9dngWTgjKeWB5gIBZZSmWh9y7rP/Fk97RLgZr+ZmXygMEj4WBqQwAG1BHVKuDZlVtzluWSEJWAZ7AKEtDJUtwCmqj+HbVjekIeB+IU4iauUZRkTEqWuWkqVmUv8aVKVV1AAijDLsYacew6sPIlzkh0ZZbqBJIJIuHbK1iw2MBTeHy8bL8xKjLnoqmcl35S7Hf1hmPD/AFlePKyvz/Eb4XxLlDoHwghRILhyRWgIbakMsLx05QlQzApLPRwdfvrFexGAeqVkTiGVQALJ6WCjtUEnSjD4af5cw+aipT8GZSWLhiFM5BqzdoiOTJi76n1+EYPIT4jf49ywYhIyzClTlaqnUJ29K2vSB/5MJlEZglS1Z1B65XDANq1TAuBxr3HKGNetqxMubLKFOV+ZUBmy1bo9ngk85SaMqOArof3/AOVF/EUTEreY5UpiHIJIYByR0AqaxNhZ8wSCgqORSgQnqak7tEsvhlCSDoxdgG6akxJOQVVzFTUDhmG3ygRmVjccAtBCAff9otxSEZWIXn0bLkvrrE3BOKqw684DhiCHYEHr96RvxCYlRBTL8tgxqWPVjaNPPK8oWSUpoGAoPTXrAnIAe48Y+aUw0ewf9prj+IKm3CUoFEISOUVr1cj6RJJmJzIIQgBLOC5zEan1jWYoBOUIF3C65r0GzRJhJqkk5QnXMFJBHq8YriYcahKUV+Bc3kyvNnc6viVdRe+/TSDcLgEiciW4Z2diR8gHgBMwVJFTtQDt06QUnMshaQTluRcdd26xSjiot0IFDQqv5w2bhVSwQ6V5VlyNgqgg7CYsJJzDNQ5QS1dPYwrWypb8xapr1fq8ETFpJBSCCA5q/wAoqXJ+8ibHyXi/9YasUBakSeWHocwPT01gczSEhaVMdgfqI0lYoM5LEF2h31RcSMZrXUZ4TGhAUkoBBBSQ5f8A16QpByKIlqyi9LpJ/TpEs/HZnXlADgctvWA5+OlhQUnS4JcE/t0hL5FAm48FHrZ7k5xASkhSQVWe+ukDLVkJSpKgS1Gq19egiCbjVzlFSJfw1OUUHXtrEGO4gZuVUxdQMuZjQP8AEqlWSTbaI8nkj1HnER2P897H4nk/GHKoy5wlKyFIOZrsCCdE5TfXKNIquOScOuSkgsm7gGoUrM+9SOkWTEpl4VE1SlrWlmlFAylWZxULBAAeqiG2uITTlhcpKyMyXGZ7g2ExB0JpmoxID/EGmZye58d+ruhzDgYFieKAAoA+I0GmYD2H+Yix+LSlMtSXzC5Jf6nUKbsIOxOClJkINFk8q1EVd3QruxIaF38sk0fOEhjpRRF9iNehECAvXqclTcJVjDOZecoOVTvYsPwkegPcQrXLXMTmUkEAqDlRT+IkO+tdekOfE3DglZSAT5YJKrhSgwIAT8ITaveLL4X8HyMVhxMmzFKCj8CC2UgkEE3femg2hgC44/Hhd9LKTJ8S+ZLSlYQZqlqAAcJy0y1D3JI+sMPD+MlrSXQPiAym+9+h+kVQYccooUqZldtxfcntDLB40SCpKRmf4TTsYb5jZGXh7nY8H6HP5CWw8Z8pK0pLJKWKfiSQaMoFwR3ED4HiBkyyMxSmWHyiyibB9dOt4UY8gA+atKFOCUs5AuKO4s1W7wnmcTUsjMSa0A/a0KxNlVKYyjMmFntJccFxlPmEqS+WWuaz8ylBsqXsKlyWoxioSfFU4TSQpK0rUVFCgSgOX5QapZ6FJHWCcNNyypxJZagUJ6A0Jpqzj1hPiMCnK+erCjfdYbjNLxaLKENzxy64HisuYxChKU9UKJy1/KqgY7FoZZJmUkpNwQoW/uFAxBFdGvHNTLSknJMcjvXWjD6xqjiU1C80pakE1/pqI+kJPiqxudJP1d1HyFzquH4oUsxchVAagt01hgeIZn5Qnldk6dY5tw/xLjFXSmYN1pH/ANJyk+rmLfwfNNliYtCpOYkJYuCBrUAgE9Ylfw8g0JYv6j42Q22j+8cylyyWUr3ceuoguXw2XotP+IS8IRLnlQQsvLJQQU5WNK6g1LVhng/DM9aDMk86TYpIY/OFtjyD1Kf8Rhb7clQ2TxNEs5ZcpBAFFKHMdzAE+XnUVKIcmsbjhGLQSTJW4GiaHvvGYnhOIl0Mt3q7G3Q/pAlmrc1DiVviws+7m6JoEkysiXJfObt0iLDyFSiFoergFt7xCqXOAOaUosGF4zz5jALCwBa5vsIwZSSI3iKNEUe/c1TMKHALaGJ8OiWUqzzFpX+EBLgnvEE3FLWGUFlrEp+zGTEHK+RSWGtB6kn2EPGV/U1q47NG/RmS5yrPBmCnyWV5wLZaEHmd9BZ++0RYTD+aXBlhOuVae1WJaBuIzJcg5JimI1CH0d3JAt9YNTmJuT5/IwVxLV/lI3NGNOtLfrG0/FqXKCSzIchkjN/2OojzCcVQsAhJyhQIK1HQ0ICWqbMPywJxOeVuJBMthUgOo31Ieuz2g/osWAZu5O36jjKllW6k0pYljMtXkoNHUoJoepZ9KMYDn+LpElKhIAxEwZakf0Q12PxLqX0FBXSKbxzALWUkIUSBzKU5J6knTcloVYRJSsgMQ5DguC1yNSIrPh/SH5M4Pm/quXOCU1LRw7iaypZmLKs5WVgsCDYFGiSLNZqEGjFy+HzkrdJQqXWoByqSaKdN2uCLgt0hJxGaVJDJZRIZuwD/AFgzDcSyShLmjkdi3xA2dO5HvXUAhDWaM+c5F9tJjJJlTUpNHCua6WByJbfM4JHSC/DvC5cucFLzrSUuAaBgMy1HoGtu1YzFY8MEqyh8hStNQoJLiwfKSWe+4uAVnQsFWcAMEPtmLt3yoPzjOfUxeSmjBZnEUTCWlKmGacykoWSCo8ymdN7hx/uyeHsWcMlZ5sqi4BLsaCjJSHIqQHbesLMHLRh5aVShmBTlU/xLJSGSFCiZQ+JRFaAdnnhXhs3FeZMmFgUhKCQGUXcgCwCQGpbrV8yKMmpX42UrkBWcZn55ZTmU4H3SLHgZsmXh0TEoBnKcZi/K5rlFs4H4iNN6wk4qvzFcoLfSwr6wzmy0pkpS7iWLgXKq+w+pixnNcj3GYmHbQLEcNTmMzMAkl0u5KidG/WF8yYfwlmprWHkmQhaAVKUGIpdns379DC7/AMaFzVEBXlghzqxsfWseVwe576wBIB1BJSFfiU3av+IZ4fhsonMQtaKXLXBL07GBk8GAUolXKDROuV6FXSHEnCHy0oQxKimhsDau+8C/7GE3lALqBcRRIlAFCBmIDVerczjvaG3BsXLVKyOkKdyKB7EFtS20Q4/h7plkorckAm/KxYdCAOhaEUnAlUzIAxJyh2u+u36OIVwDr3NxeUfctE3ha0keW5BLu9yS7EG/ZotEufMKE58qeUgBNumzV9Ip2G86UhiSVEChO9h9YKw3i9cl3l503uUsTfQ3MF47urU2xNyOjj49zonDMITLSaDKcwFuhB3Da+sWfwpNWmWqWlDolKahdwrmDdhRqRw/iH8R8RN/poySkH4gmpIvVauZuzPHd/4e8N8nhsgGqlp8xR3K6jvysPQRRmIcUISghbMbjFIVR2OxoflA8zHoK8r2oe7PBM6UDoH7QtxMlLMwYaRw8+RlNSnGoM14hj0JWh1BiW7ODf5QB4ulvhypDFiFEgtTUuNGiofxDx5lyFKTdJS1/wAwFvWKdjvH6p0qTKmS8iJYyunMxtWtrCjlmG0P8fCWpzCZq0I94dxYzvMEsrVkopio0NlUta8Q4xDhvcv+v3WEcnDSJivNQtclTtmlqyMTrSg7BobTuI0SiZiStADFV1EdSAb2cB7Vjq8FY1FE5ALiaasomlACjMBoJRZTGoYIL6j4iBDmZisko+d/7EhlJUQpQIehIoXBFRSnQxJhOL4VMrNhylDjykggS+ZLl1Ptd3cvC2XxNCgpOIWkqJUlSxQGp+HplIbpZ43ycYxqKMDx8rZCbFQRM5S9WYCo60PyHu8NeHLykAl617PCJM4JJOYkPmf8wtX5Q0lTUqllTkM1tzZ/lHLyYz9T9hO2mROH7yXiM1CkZF2cpvevKfpWJv8AwyZjlLJUtWahOTMBoNHFPQbVXYZSQvNMUVE0NgPpDbD8bTLILA5SbUixfORnp+pzcvgtwIX3AMRwHEp55ktKQ9AVp5i1xWo+2hFxDC1UhQKZnxBwRQs3p2prvHR5XiKUsVzAAAuQH7M0IfHiUGVLnpC1KlLdSzfIr8PbM3ZzDCMRN4muco+GyCyKMS8JwqFy+bOQCCXXLA2JSKM/1IeGEzhKMgQFEIExS1BRQohIAAbLRScpO14qcjiqVT8plp8uYBLNOYJpUHoQFekMkJySFpM1/MV5YpzJRKKVLB0YqUNalPRoW6kiBwsR/g1ypiz5q/6al+WlMstlSC+RJpXen5t46HI4mAkJSkKlJSkIGgSwA66RxhOKRMQnKkoyHkZRJDF3P9x1MWrhXip0uz0rlYVe5TZ+sQ+R9XGo4TreDiRb5dysyMGEpBBHMQ4uDtfsfaJMbhSpDFTA/C9Sz1JrsdNoVDGLBcnUUa51++sSTcaVnt9BU/fbaLCG9zhfK4dhJKU9GTbY6U2H3eIZeIYFAD6U7WqzsX6UvEOIwyjzINC+rBgadWr9tE+FeSBMZ0gkgF3fK7+hLP8AvHqHd9zK1JRLyyzqdRS1Kdh13AiRlpWktloFMQzJoXUbOT+kQYeSoJKhl0DMbEEmu5d3oBXaJcVxI15fiN9Sx7ig6GMr1M2DqE4nHFExGckpYdhQKAaz2d9rwEOIp8wcoYPVLmpIvXd66vZo0xEsTFSygkKFSLmhDX0ptqHvBE8pyoShLuHYWJqL3yio+WzRgUAVNCgCSqxifMdXX6v9BYftCficzzFLQkgApzEk/lcj5j6wPxLiCqoLjKXB69aWP6Qtm4g6bMfvtDceMio7Fjo3HPgTw4rGY2RKYFCpgz/8BzLI/wCoPzj6xyBKQAGAAAGwAYRyf+CPh5Mt8QbmXlRQ/iIKlVAvb/cdUXiA5D2/aHZNCWDZkM4wrxKoYTzC6eI4Gb5NOhiGpz3+JBy4ScroB81pFOscZnYsj4Se3cx2f+JymwM4/wDEf/umOIqk79I7WFaQSDKxDmN+Gy1hL1yk2sKXp+je0H4biSiopACUp1IqT0HvsIHwfESEpauUMP3jebhVEFb1N/mf8/KMvexAHlMNNMxOGTOnU5Q1eh1/7fqIgRLW52SQch0ZxTYbjvHmCn5Vkmhdq6Eb7RL/ADaSSdWZzrXaC2DvqJORuVzYYokhN/S/oIjxGImIITlVzbguTpTUiAsQZhVlSqhpyjKOrtEYlLlqSFEtMAG7O3uHgwBKEy67h8qYkjmnEVYjX3iZeIAFJvzIMVwpYkKcEE9ai8TSMJnBKS7ByNg7PANhB/6luPym6r/WWfA8cyqqUkCzlvaG2K8ay5slchRSM7AlSVZaF2URzMSBaKPIwijUJV6CCf5kL5J6SFuAmYKKAsyg3MOt+ptApiVG5LNz5WdKM3W6nCUym/tFT8y8G8M4PPxSkow2HVNA+JnA/wCyqBIprBnBuCYdCh/MlUxQI/oSyl6mmZRIABZ9wLirR0zhfi6WqUJeHPlhCfg+Ej3cg/mhtgbkGLASZXpX8MlIR/Xmy5an+CUc5SOpLB+gBifC+A8PLqJk5Zq7ZEj/AOYaSuKIWHJ5gOZKjzpa4694r2I8fhKgCjNLL8yKrfqn9IRkyM2gJ0lxhBsymz5L5Utow9Sdjr2OgjZvIBcO4o7XoTp6RqvEELzbUdrhqDvR6RBxjHLmOWYUI9bemlNo0WaE+fFmhJJHElp5bEnb6dbQzVigmQxTWzVvX9SDCNGEUZqfMs4qLM4v9I34lispKAaWd7Po9vvSNKCxU0oLAEKOJZLB3FS2rb9vu8G4ufLnS0pSA5SwHaw6s5NYSlQQG/MkDqQW+/QQPMJGUpGVNCOYuX67+ke+newZox3H0ppE1Ds6i1LB9qXel/oIZYlIJzgiuWlm0V8gkAbObRVJylImvMBd25r0r9sYnOKmEFg3+frAPjJIgshNR5OkJXLzLypzIDtele1y+lhFbx3ChQoLg73HX39j0g6dhZ6ZSFqDJmZgku75VZVCjsbXaneJsHWSQbgua0OQO7nSDUskJeSdzpfgbjPky5Up6pQAzvS36ReOD8VStcwm4+gGnoI4l4d4gfNrsBS1Azl7jp+0W6X4ilykFphckENm09NQDeC581pjuMxZKJudBkcXMyYthyAkPS4Z+tm940xXEUJlmYSyQWf/ALZf/oj5iOfSPF6wAmWg5S5zqIDuKUANKbx5jeLzEYeZLmS0BCktQklRVQZRWuo6xIfHBPIS9M446jTx/wAP8/BzkZsuVJWXFighTHqWIjga1lgI7wmetUsmecxUkgpFAAXSSoPcVGp5T1jiGN4apCykijsDvWjelY6fHiokvLkSZNg5SjUCgDudrQxwi1LTlJUEuz2AJqdNQN4kwuFZGUKDFhuOvuX9REGBnZCQWJcKcHWo+dYnJBuIJBnoRmPMTmAbu1Pm1D7Q74b4NnKXmShIAds6gBta/wDuKnipjTCLMWjsfCuJKVhJEw8pUhKi9XalH/MxPrBgDsxqoXlK4j4SxUolZlEp1KGI3sDT1EV2csKnISpqKBN3YVavypHXpXFnJYFJdgbW2a4LxFiVIm/+2VLmgfnSCQehZ9I8ON2IweMQbnMpnBVYuZmQw/Ps+7DXeI8fw3+WKV4ZbkAgqHxbFwRQX+cdUw2AwpSUpkpTqUh0+ob6xFi/DUhZfKtJ/tV9QRFFoRN4MDOMJxsxNyQ9f8xbfCHhdeNlzVqUQAGlqIB5ru5DsBdt4f47+F0uaoKE9aQKMUIPvmEWPgmCRISJCSohDB6MdXprqYmy0osSrDyZuLdTn3Dp5lTF4bEJHmJ5QWDkNQPdmYgwqwczylJmKk0QogkEhVDe9xFu/irwBXmSJ8p86j5R9KoL/MegiDh/hHEHDKSqaFLqQggqFWdlu9tGaEAKNn36lRLWFA69yCTx2VNLoXzEuyxYWLddbxLI4TKxSz5c1pyRbK4Z2JSHeKxieALw6yVcugUKhyLHahsYO8LTCnEy1IOUAqBJYXQqhL2/aNx4gh0ZmTIWGxuC4niyRKAatNfR/l8niVKAEJINKmvfpsM3vFfS6iEg0/b7vDaZIVL+EhQBtqRqW2/aGFK0JwSgEzjE5QKXGp0csDcdOwhOpQUXKm1r+kWCSSteVdGIBq1B8Tm92cdTC3GcMS4KNWpc+2p20gkIFAwkIGovmznNNIZCcklA2azXf6aesbSuDg3sadRUmnYUrGnFuHoksUE7Vv8A41gtHULR6hXFcASkTXfm+HVnYewHSNJk4rQCKkAA9hd+riPMFhjNkqqS1gLm7D5sT0grASQmQp6q0szszg6hlg+nWFnQowDoUfzPZmJQqSAAAbOS4dgBbVgL7OaxDw7FJSlaXJf/ABUDdgYKkYYfy2lQW6aE9gl779GivIkKBCtCaV9IxVBBE8oDXGeEmLzKUAUvXs9PWhvDbD47zECpuRQntrS1PWIcRjgpJ5X5GoPzFjT76NWA5E5QmFHKCA2UAdA3cXrWAYctgbgHexGH8/lVUulIa5a7U9dBr7mTMS4St+VAdIJJD6kgn4mJbZ4RTlTGysAokPTaz+pNI14finBz2Yn5gg6aPSN4kbEyiNiOeIcQKhUqN3B0LMHfq5sPiO8V6RhVTFpc0dSbWLP7/pBeKKFSy7pLnux0AN9q0rBDSwjMl3USqmlLaOXo9NIINQhq3FYOtWVFQ5Z93uD2Dv6wBw6WpTqcBq17X/T1jedMrlIq+tDs2otB8yWkgty2S3YNX0Eb9ongeIlfmSzUkuX+e/vHU+ETgrCSQLCWlvkH93jm3FsOEZQNau9/vtDrwxx7ywJMwjI/Io/hJqx6E/I949mBZNS3A4DAy84dZBFaW9oNkLcqS1Wcff3aEiMckM5Ykj1tDmXTm+Z++kJwBpdkYTJk0AJLtXKr6X94ll8VS1T2V00fr1ircT4mElQfV4C/8wDqLRmXIVPwlC4hVmW6fxJYcJU4hpwaQrIFKpR6vrbrHOJfiWUlQCjR6kP7sIfcQ/iNh0D+msqZsqUoIcf3FTVp17QlceV9mYcuPGZbvF85sDMWkgLlssE2oQ4ftFH8P+NAFqzrSnNkc1P4spCewVmfXK0KeL+NZ2LkqlsiXLrQOSQd1HVtWhDJlGVLzKORTgpS3MRufypaxN4oXESvy7kr+Wof4dTqHjbBFUlAlsJecFaksXpRQu/frFZ4iiVKkZFhwSFEADM/raKgPEuIAyiYoJFku4GmsZhPEs5EwLKipgeVRdNelo9jwZEFXGP5WNjdSXivh+bhMQZMyhTqLFJNFDp3grDSVhbLpo9wDt8qx0X+KnDAUCaA6pbnrlNx21jkczHqUXP292ivKhupxdtGs7DlS6kAm79at2H7wPjMIpBot3ND0rqdW2MB/wDkTmdzW7RLhpSpqg3+rl/b3HSFgETQpELkY5SVB9DWtNY2xONE4ZCw/uJtSnuB8zEGMlMwO2gD9v8AMQSuGlSS5ykaGMVR2JigfdN0zjLCgHAo331I+bbRIca8piA/3+tflA4OZkqLZff5m320aS5amzAO5IIFNv3+u0GVh8YXNkLRLyv+EqIpbXWJMPI5Ckl2ALVpuSP2Me4SWqdMdLco1qG/Y29esDS8apMxb0oXB/X5wNfiCR6EYYbBqSgKzAKOh0a3qbRJigELSpPRRJoz1b+4k1rA+C4ikpJVcOBS2bo/evUwZISkpCgzEBsxfKxJU/S1OsASQdxewZpipwC83XMX0LvTYswieXISpGYA1Yqv+EAX2cjpC6YPMWwNTT1JGg6E/KPcNjyhCkkOlSiATq9Pk3pUxnHQnuOhBpOFKgQSDVJBrar+7QXgpwF6it9gQde0C43OxUbmpLtqQAOjD00aA5OKNbj7+6QwgsIwqSNRlJWnzs7BhvqdaesS4qchNjagq33vAOGkqWkqcX0FaffsYGnuW2fb7eMCbmFNxpjUS1SqUIr6t1NP9wlm4RSUhRDA2+/SGs5Y8thXRg9P9F4XKQpSHLsLft8vusMXQhroSaRxxYSAS+Wx1HrtFvw3jQLlys5yhAAVq9w47hveKCmSTpBGDoa2f/UeYVsRxyECWDjSVKmEpByl2JDdW7sbQtw8lXmBJTnzszj0NmMM505Uxg9GFddy1dd+vSCMFMKCK1IUlx+Rqjud+paFBgBuMxZWzGr3NJ3gkO4m5Lcq0ua2+EvC3inh9UtySFAB3SGpYuNGLfOLfh5QRLCjcuT6WHtAszE+ZhVEAOsOovRKWr61aCTIG3Hv4wA33PfAfBE5TNUASzBJr63/AHhd4ywQOJmlVVLSgy2swdJfe0WHwoAcOnK7pdg7E6Dva32Efi/ATEz0LBGRSWl0sxcpP9zl31eMDHoxWXGEShFPD+FkDPLYqSWGz1qARenenWIk+GFEElQDHWmnXX9oYSVrlS3UGMwsCNezak0vEwE2etKQGdIN+m3p7wtsj3rqc85G9TpnjRZVh15W+E9X1Ps8cglYWWnOlQCmUQk13/bbeOseKOIJRIUokEZeVjc99jHHwkNnepqe7l/vpF/lVcxftgcyRX4W9yGLQdhkKlqISSevuWGwjScSWVZ3cNqK/wCdoizLcLOhvrX9ImOxUYdiobjBXmfM9y+rXjRMoMatRidyCf0aIpqlPmJJ3f7rA02YpZBa0YBqoIGqmsqWCb3N7AtB4xCZdAzKAJYE6lncvp7wZLkBQ5E5sqajW7tcan2HqnUl1kMxB3t7QV8oV8o/lEGQ6FpCgfgALlLZiQfhYZQKkGohceGZZpz1rXN9afdREuDxiUlITsQdHcnegFSPWBMfjVzFuzBNG9a+8LAayBBHK9Q7E8HQJamITzJc6AMSoN0Z/lvAeCmBRCa5XN6fPuwjE4lS0lID1dj2an7QOlRMxqAvVgL9v2ggCR8poBI3GCFmVMcuRRu4Y/XTrGmLxCVEOglnq7G79X9IkxuOUQBlaor1sPX/ABACFBRJUWKSGPYH9WgVBOzBA/iMYqQPMSl6WpWovtb94BmYRQOVgcxo7OdB237RJJx2eYACBdjcvUiptX6xNjFlKwqlGHU0q3Qb/J40EgzRY1IVpXKQ24Y/Vvf6xmGxCCOYfFQtSxBtbcU3ifGYhUygpXm7PAS8GUKpUaPQ+xv2jV2Nzw2NybFSihPKKF9XoKx6hzK6MfRomkYkrDGm12631b6QNMx6kcpFOov6frGbgizqBfyuYKUk0HzqWEEDBFICgQSdO8T4DHhzmDg0YUjZE3ItLVAsdfXrBEmGWN1J+GYkjq9rdv3HZ4eYbCpPPoEse6i6foT6QpmzFKIYUBokNrrHicapCat/xOnf3idlLGxMxMVPIRzxXigyZfhSxci5eEWKxxSjKHy5U0FAz6vESsWZyi7EAVGw1N+3vBPEylSEAsGSH0Dh76323guIQgSzN5TMQIZ4Pn+Y6ZhUKjKWoNYc+MZKvJStJdKJgKx0IZ/nto0IOHcYCEMEpzAAXHt96RZeJ4xMzBrq5MpVWYHlttS8ErFm41NRy6tcrOIxSpyEoSHArYWAJLfKA5PE1PdizFzAUnEluWhbR7NUmBDMyq+9d41cQ6kvGH8e8RzcSRmZKR8KRYdTuevyaAP5knWIFxqmKDvuHQjmViRkGpG2nWsRHEqqSzWr9/bwNhsR7W+3oIIOOoQzjenrCiKieNHUixWMJ6Hpq9dnjaXxAkAGwgdCiHaxpBmAYOWH1giABDNKJ5heJrSo5VEbNBBxc18y3V1IqBS5v+7QFPLqdLkhqtE4x9kl9nDH1+ZgSPYmEewIWrD5iVghsjkDufa0LcZKKTq7OdGq/wBC/rD3CqyVDEZnto1RexJ1iCdipa1LKhzF22fYly3bpC1fcWrmJpaSgv2Pzs594gSk1PvFmPDkKYOwJzKOgsPWjt1VAvGJaUoKUigNBdtW7gU+cGMgOowZAYuwuJGcPUC9PpDDFrlkOwFNOoDwtwHDzMzZdA/uL+hJ9IzEluWtdW6RrLZnmG9GZgSM9PtqxmNnKzF36wfw3ABRKhZxfYv+rR5MwwKwC16lhWsescphIDRdIxBBBc9OkFqxDqdnJLvf/UE4jhifwkAN/j6mNuEeGZk5lJISkvVTgULMPzGBLqAWMJR9Q/GClwXen6dIDmqBPwgP907x0TC+EpLMp1ECqnIc9rQt4h4HIcylZv7VUNiL2NWiXH52FmoGVnwsqC6ldVhE5AQoDKK7+kZIJzBRD0eg9Ae1fePZkpaOU0UKEajuLx4vFsjK7akW9B96CKrvqc/d0YbgsS1XDirdawJi8QFEZhTfetfd6wsRii/1g3F4t0NSB4cTC40RJ8MEiYFITy2qdGYv8/to9x0/zCwTXQNaI5WPIl5Skmnzagfs59to94VPFCpwxBf5xpsfIwG75TbCy05FA3LfvFn8NcTlCWZa1BT8uUtzP6sXFIrXEskw/wBNksGYX+epifwvNQF5FpD/AIVFv/xrY6x5UGSiTuU+PmKA37m/HPDvkvNlHlFSjYakHVPeNeH+H0KA8w9XBahAa/V4e8SnpWlaUKCiAxAP5qXtFfRilSyaOBbs/wDuD8g+sZ3FOSfceTOHy14PMpCSearV+YihBVDGRkVZu57F7m0jU9RFk8OSw6iw+AGoerq/aMjIlydSjF98Y47hMoyFqyAFJoRS4O0VuWlkBqVH0MeRkZ6meQIPJUXUOkZLQCknWlYyMg4oQqVOLCtoHWbdzGRkKX3FiGSphqHjXFpcqBtX6R7GRi9zEnnCphTKUQWP+ojUcyg9YyMjR95nj95hEhZSotSg+kaYlXMIyMjB90xfuM9V8Hc/pHQOGIAUEiiUhkgWAAj2MjnfqP8A6xOt+ljZjQD79IiWOX72jIyPn16nfP3RL4swaPLTMyjPmCc2pDOx3rvFCxX4jr/kxkZH0/hG8YnzHnCs5i1d/WHXEJIyAtVh9IyMi5+xJ27EJlyx5bsPg/R/rCnBliroC0ZGQCe4pPcP4dKHmLDUpAfEAxIFBX6x7GQfub/FLHwJAAYDQ/8A8H6wJiJpMxQNnj2MiH/6NJz9xn//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pic>
        <p:nvPicPr>
          <p:cNvPr id="2051" name="Picture 3"/>
          <p:cNvPicPr>
            <a:picLocks noChangeAspect="1" noChangeArrowheads="1"/>
          </p:cNvPicPr>
          <p:nvPr/>
        </p:nvPicPr>
        <p:blipFill>
          <a:blip r:embed="rId2"/>
          <a:srcRect/>
          <a:stretch>
            <a:fillRect/>
          </a:stretch>
        </p:blipFill>
        <p:spPr bwMode="auto">
          <a:xfrm>
            <a:off x="5929323" y="3656113"/>
            <a:ext cx="1857388" cy="1639786"/>
          </a:xfrm>
          <a:prstGeom prst="rect">
            <a:avLst/>
          </a:prstGeom>
          <a:noFill/>
          <a:ln w="9525">
            <a:noFill/>
            <a:miter lim="800000"/>
            <a:headEnd/>
            <a:tailEnd/>
          </a:ln>
          <a:effectLst/>
        </p:spPr>
      </p:pic>
      <p:sp>
        <p:nvSpPr>
          <p:cNvPr id="6" name="Tilos tábla 5"/>
          <p:cNvSpPr/>
          <p:nvPr/>
        </p:nvSpPr>
        <p:spPr>
          <a:xfrm>
            <a:off x="6000760" y="3857628"/>
            <a:ext cx="1571636" cy="1357322"/>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pic>
        <p:nvPicPr>
          <p:cNvPr id="2052" name="Picture 4"/>
          <p:cNvPicPr>
            <a:picLocks noChangeAspect="1" noChangeArrowheads="1"/>
          </p:cNvPicPr>
          <p:nvPr/>
        </p:nvPicPr>
        <p:blipFill>
          <a:blip r:embed="rId3"/>
          <a:srcRect/>
          <a:stretch>
            <a:fillRect/>
          </a:stretch>
        </p:blipFill>
        <p:spPr bwMode="auto">
          <a:xfrm>
            <a:off x="714348" y="4562400"/>
            <a:ext cx="1928826" cy="1503573"/>
          </a:xfrm>
          <a:prstGeom prst="rect">
            <a:avLst/>
          </a:prstGeom>
          <a:noFill/>
          <a:ln w="9525">
            <a:noFill/>
            <a:miter lim="800000"/>
            <a:headEnd/>
            <a:tailEnd/>
          </a:ln>
          <a:effectLst/>
        </p:spPr>
      </p:pic>
      <p:sp>
        <p:nvSpPr>
          <p:cNvPr id="8" name="Tilos tábla 7"/>
          <p:cNvSpPr/>
          <p:nvPr/>
        </p:nvSpPr>
        <p:spPr>
          <a:xfrm>
            <a:off x="857224" y="4585260"/>
            <a:ext cx="1571636" cy="1402379"/>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8194" name="AutoShape 2" descr="data:image/jpeg;base64,/9j/4AAQSkZJRgABAQAAAQABAAD/2wCEAAkGBhQRERUUExMWFRUWGCEZGRcYGR8aHxkeICAgGh0gHiAbHCYeHB0kGxwdHy8iIycpLCwtHx8xNTAqNSgsLCkBCQoKDgwOGg8PGiwkHyQsLCwsKiwvLSwqLywsLCwsLCwsLCwsLCwsLCwsLCwsLCwsLCwsLCksLCwsLCwsLCwsKf/AABEIAMIBAwMBIgACEQEDEQH/xAAbAAACAwEBAQAAAAAAAAAAAAAEBQADBgIBB//EAD8QAAIBAgQEBQIDBwIFBAMAAAECEQMhAAQSMQUiQVEGE2FxgTKRobHBFCNCUtHh8GJyBxUzkvEkgqKyFkNz/8QAGgEAAwEBAQEAAAAAAAAAAAAAAgMEAQAFBv/EADARAAICAgIBAwIEBAcAAAAAAAECABEDIRIxQQQiURMyYXGR8BRCgaEFIzRSYrHx/9oADAMBAAIRAxEAPwBhQYgkNdXBI7iLx7D1/THmXQIdMtpfnU/yiLKL7SfjtjihQUs07BpA6kdR8YGzzxETpDcoPtP3x87zvsXF8gdkQunSWq5VyOTnAZtKsOonpI29T8Fbm8gFWoEqB0YlkAkMIM6W7MRcHY3wW2XA1EuNwIMkbSLjYyB0uDPQgHZzKKqyXgaQFIIM7kEHqIOHYwox+4flNVFOM8u/ES8GUBkZzpDKCWPLqPMB0IWw1Ttb1w5yeaqaagZB5diCV2Gwg9hPzik5Ck8WkxJkm5swMTB2G218W1szqmGvzAdu9vkDBc+IoCYmQKpWu/M5XgYFQOpIRRJsLWgjv7f2xeaCH6xJQkKfz9DsN8e5evqQ32726DfvFzOK66wOwa/4dfgYYHvuY+QvV+JWaZ1SSNMWtcEwB+E4My6QCSbntvHeek4DRlDbswI1aTG5AgGOkncb4KpVvrYyQguJsf6zBOMI4wKruJcyhNR+wN7bi+qPvjpsyIMnr/m3Sw+32p4LVNYGoZ1Bt7i14t13g+gHrhnmBQgKANQYgqWgA8v4c3Xt74FMDNbRuPGznUWItiV1QQYJETsTcWMGNseVcxaQdt/8/wA3xqMnTpJS0tz+qqYQvAjfT09wR1F8JnoeY7U0LgK0wd1UmBMkyZ3+bWGMfDxGjCyY6lFDMhtIYjlIBPp3+18GZ3NgDRFh1mIt2636ztGOK2XpmvENSDDcwdp26Qdr7T1wzXL01oakAYhyoeSSgAspiJJF9hFt5wCY+Rq4CAk1M+2YZgzX5YNj05kP5DF2SzRpMQQGJspmYkSCIO+w7iTg4ZZSwqPzK6QQDdjuSb2KmD2v33VZzKymsLoDyFgMRTE6ZZomZIgmd/TGMjXVwWWtRvkp0gbAE6YI2ie9tt+sYBzRlWN79NoGGByPloGUyQiE7nmA0mIF7XntJnCbW9YkBZJBYAG57kDaLG2Dv2zCJ6ufcUzrYroAAjvMfNrYG4lTdKWpwY2kCyk2E+p7W/TDPL0zTp6ypeq0BVPSBZrgxABPx3OOKLF2TWgqBSSQ8tqPUkAgGBYDpvvGMVbht8RR4ezBd9S01quuwYCw080dJ0x+PY42uUzZos9KFBHMOs6uo6EAgnttthMMlqcusKzkF4AEsI0mw/CPck3wcyfxFwzAAkAb39ekkEgAC5wwihUJTK8w8g8xUbi9ifX0GLM3QqNSaMwrkrp0adWmNJj+UwDte5jFVPJlyxf6J0lQRqg3hQT6i+DmfTlppKfLHOHhX3LQAZI1gnecBjW9maIPmKDMqMBGqJLkKFNlO+wsTYHAGdLU10yragNMcwgiBvzCLx7fODM3mGSmlQutY0m0kknZlBUHVBMAb2x5l+IpVZWqWhtoIF7Aa1vYCLyIBHbGFQdCcd6mdckQsEWm/bqfww2TMtSplGWmQwuGiRI9OYNax2Ha5wRxCulRQdFMaDBKMFJJPMAukahOxmQAZwkqZV1YhxJYyOgIsBF7iLQD3wrjxOooDjLhS+s7bReLWA9TeTbtirL66h0AcukSCOoHSBYmTfaCMGLVKGo4iQwUGJsBHXexOKDnndWZ9zawiB02x3tB/GZYhFHINAkgH3A/XEwNRpIVBbVP+4D9MeY0MPmbY/Zh+TgVBP1qTMwZgkH5gWnfBOdpa6pJMxzBiNyOUGB7gbfnjxVEhjBjb1j+wGA8xXIMTzBC1zYjV17EAA+sYyou4ZTCupJXUzLPvYER2EjrgatUYjVOrTssTE2B+8fcY6oZqEF51fVIi03gev6HAauF7xsRPX1+8jGjoTQ0NpVSr7bm0xtba3Y4rqzI66X9vaB6zP3xbXKuoZBYTI7TeR1icVVau4mLg/oPcDGnuCTGGWzQAVQoiL236Xk+oHwO2A1ze4YcpvPUdPtj2mDEyIYEjv0/vgDN1Lb7bj0/w47lRmXDMuw1n0267CB/npglyooEGSHYGBaI6dbCThUatzExue9//ODGqaCsiZv6AG9+22NRq7hqYSalOhTLhRAF1G4nlBubjUfz2xRn87SVfNpnU7sBBuAdyCOgK/oRjP53iul6gdS6s8bxpAVWAHref8GDjlfMlUZacEGXFuW9ze8dfa+HluQAEqRhw13H2R40lVdRovoIKuVmJFh7REfFsXZCtTYOFFRm1Eyb6VIm8QT0EnphfSQ0qTKsliCNIiSDcAjf19o9cd5dTSB02Db3gi0FW9Yw8OqgBhuP5qqbG5RxSlytU1FSoghbEybSQfpIkHfYD1xXkvEQRmBW0xYdxY+omB6YvNSaZtINoBi19N59L33nHHCstoqiq9LUhcaQSGuCAYtfY3O+IWBqxIxPa3E6demirUIKuTEfz37gWI3xfTzInUxY6QNImAOsgDrMXnptjW0/EmTYFWCoOoZAAbx2gmT73wv8QUMvPm0v+o1m0/SR1npPrhAzs7Ub/SMZa3cR188VWadOGBgACQf4QAJ7iP8ALNvDPCEzKa6ogpyqoMaTMzHQ9um9sJab3KQSAdQAMEdWN+gAmP8AdhhwniAy6saRJEyS2xMAtMb+hEm4xTlV2wEY+/mNxlSnXnuNcz4fWi2oOzA2AMcoAOx3JvvjO5njRpsyhQukxqNmIBm5Hed7zbD/ADvGzWpjSkN1vs1rA/PUYylS4Y1Gc8xUKzaiLm4tLLudI3vjPSs646fR/pB9vuko8SBYgCzbQANx6Ej2jFudfRIjpvPXaR2xUtUK6gxc6RaLCw9rxb1x5xJyXvsCAfSf7Y5rDSRhUM4HS/aGZuTy9QU6hr1MbFSFuLXvAMx7H8W10mVTTLq0qWqK2kWldPNYgEmNh2thFwvjP7NC6bm5M/SxIIOki5EEj9MOWzI5w0jUQCVtq5Y2AA7G+3zgwygVcZy1qKsrVAJoqBNQESALGNabxq5kAA9Tix3IqFDqgXYz9ViwPLEjrp9cc00K5s8sQFYbESOom4OD+NLpqF0ABKiG/wBO4H3tbscDVDczlUAz+fZqQJp0xJJ1GQ5BaRdiSJHzt8jJmjULOzMWUHTC2OyglukTIEXA9MU52s5jVKg9CLE9CZtvv2ww4XmxTpqtRQAyc4CjpEAhYkkG7bzge+53cCzraVCj0P8A8R+mOGzWlUAvzaoIkR6jE4hVGrl1ROm8bLH6ROOMvT11LdARf0H47dMTt91CLOjK2qme2Ji3L8N8xQxaJ6fhiYXwMGjDSw5lki9pHpNov9hjnNBjpiA0qWg23B+xE/hg+jnUqoYk6BAIANragdI5QZmJ/O6LMq1Oo2hw6mWUgg29QOh39DGLfpkDl4M1sZUBvBlleUdBEQeUdI6D4N8X08yFqSFABHXpIj7jbEasGA1CQIN+hnoe4OAcypRhqP8AFY7TMi/Y9DhYfdGDDMrmWSZG1j0mOv8A23+MdZxBKlbCCpH5e0WIx3w4U2IDfVpJA1RPf+sf3x5mFAOkSvSGP/bfa1h7Y09TjCMkhI/2qZ/L+/3wsrVmLlYmB9h6fGCuEZ+VYGxBIYffFdbLmo9IqYbadtuYE+0fnhYNmp0u4bR+lmsLj4Fyf86z2wPnOIanYzvce3T8LY74rmRpeDGkabdB3t3uT84BRdWmN2VfuNx+E/M4aR/KJwMI4lTRtOuJItYDsO2+CssoWXPQnr1Fu3b16YBaiW0k8wAuO/Ww36n8MNaWYpMSlMGImCeswY9PX3wPI2I0Alb+INQ4gFrebcBSCZ/igHbuTMYfcUy9X/qPT00hEGRzFgIgCek23wVwvwpQqqlRGdWQyVYBgfjqPz9MUeJGPnHy8wpcSwReVgYvHMbmZ3kTbfA486MeJ7j+J43F2WqKsov1GYnqd1HvMdNjglOIBtAA2Oo8oW5ERHvJnsAbTgCs8wQYYEA+h3H5H7YMydelSrM9VC6ExC3Mm5m/T0vth5bjZih3LctQcs9NBq5i0KhsJA5j1i+As1n9FRVK80NykERswP2O3t87NPFtAWRHPYLTPX8t5PbGV49xoVq6q1E0yhaSdiBzTNheJMT64mGV3bo1+/mMdaXuClQ4qMQRDlRA3jl73EyP/GKVoeUWpl2KK4Jn4J+5j7D2PeRoxTU8yoRueoPX0sbe4xxxLK+byoZnT8hp/GCI6zinma4wUyFVIEfcG4TXrnzWXSmrlHUidxJvO+Dc54KNQQOQEljDzck2HKIGk4r4P4jamq0lQ1QkrqBg8u+9jsb9ZGG1XxWgfQAdenUJEWkb9Qb7R0xIc2QHjUYqKRPn3jjhxy1FhAViQZRizGCdyfvbtijguXfMaa1YGx06gNPme/oNyRHxfDjivDzXqF6zsAjSQoMsZ6argHaMAZrPIg0ozFweYEsdIBB0ibCTExio2FHPuTNVw9np1HTQi2P1FYMjeD7HrvOPM2uuooXdv8mfjCrI5wLTc63AClwJkFtub4EW27YJoO60lOogXMxYzBm/ecJZuQsjU655SdzWqN1EAenT5/vhjxor+zMzH/pC/rO3/wApHyMDZQgXaQsayT1AtIH+bY7ynF6eYlAs09UO7fSVjpO7BwrbdMFjJYWepn5xNkEq19LVZAQCx/lBkWmd7H0jHXFc6FhZ2nUe53M+k/lg5NQdlMA64IP+mWPt/CcD5XgTOHaqo0GZaRKqTv74YFZtfMMAnqL89mCahOmFnSO1t/mDf3x1w1T56T6n4Kn9T+WGbGrceX+7ZTCkHmF4NokHefxxzlag81wAAEiTJvHKPbr9sblwcWG4zNh4EbgdVyp0ggRa57Wn53xMLChcllRyGMgyMTEhU3E2ZpH4s1JagppDsAWQXMEHsvLaST6YW1l1rqRBS5B9BLBjtMnqWifcdsV+H+InzGZ2k6QpY7sCIB7bT/fFfFeMLTcAQVUgFQLhSDImRNr9ceg2TkONblGTKjY+NbheQBqgB/8A9tK/+8EL99QG3fAo4gYhlVmHeR+I/WfbFmWqvzqskgakOwe4b2vH398V8VzUVCHtqupP3g9vfEz/AISKUpm9cCi5pvrChHEwTsARYg+oHzhg+bV5VzDEwD3O33wuoKpqKwMXn2MHY9R1g7QccsyizfzCOtxt+Ij5xhppsNyWUZHeoWGkrPuwkfqDg3I5oan/ANC/nePw/HAvC6DHTS3Ikdpid+3QYor1tFIqAZFjaCSBJ/8AsB8YFRRucZRwzPupLufqs3Sbkx7Q0fbDbNJFGrVphQSAFBIAA/jPNsSBpj1bGTy9RmfRvcj3iR+O+Ghz+uaRPJo8u5nYbyO7Aie4HfD6rucPiX5TPF0epOwI/wDcQdvifwxXks4lNQ4I3E2PKpuZ69Tt2HfFThaVKnTB+pixk9xH5YVUBHlkHTfSYN7bRHWP1nHKB4hoQO5uKOeJUFWaC0gggGdtz9Jgm4vhPnH0sWU87bgg6lk72tc37nHOQ4vq1I4EBWOpbEbXgWJjY2+cMsvlhpAasoP062YLqQ+vcWIbYwJi5K1WtRv4XC+FVhVZngToJceoEqR6EiPee+B+LrGlj9JYrYn+ISCbbnRG+Osrw2tQcDTPmAgOIKlB9QkSBMHr1GCcyjeQ5TmZVETaSPpJ+JU+uGEEdzqMG8PZp5qIxP1ETtOoBkKxsLf13xdUqFqgUzBET0sIN9pjoffCvI5pgw1Ky6ecTsRGoj3U2Pvh6KYBY25gY9th+sYS1hpx+3cCzrQmhSeUGJPX07YaeF6NTMOxDEKh0rtvESJ30i/2xmHrjzCsmTYLHrp/En88avw5xZcvU0kOV+lYvqN5YiYAPQ9gAPVbFgCRMQWdxtkfCr01ILTpJF45gCIa3UgkkegGM0UqIGaqmlyTteFMN0vM295x9ApcYpsbOCQOh3/U/bt3xiuNcSbMVKnlKZRR9J7zaNCMCdOxncXwrDmZ7B1HZECjUa0uMeVRCBnDmCWC6vqsGIiTft26TjD8Yzq1M3VZaLomklp7iDEADSTEab3m5wanGqqBVpAEooRyFBlm1EkEC0SQDsb98e+JOPNoAqaWabFiCW5YIIFzzamvETj0QbWjJ22Iu4TlhVRpViNAkMBckhiAbDoevXGl4fpcrTqodKkrpJKsSByjbYCT06e2M3wviGbqpCkAEkBEUQBNi3qSD3jbrGGVCqVUs+86iAdwtoBG0jbr0xxWtQgoVbhPiXJI0zUIU0xpUgsWIO0kwBbv12wqp5tlQoIYrcIAAWP2+Ix7XqownWRE6UsxHWCZuPXeN8d5jh5Tyw7KKjiSdVqYIkT0nfb2whgwMA2TqMBTdsvTqVBpqggPIjeLn1KqF+PXFnD+HahV1PzMOUQTAhrEmAtwT2jbthfwrLlgFNRXWqrRzXLAgpAa+6gfOOij1Ms1Uq4ZVKFVvN5BPSBfmOwNsUCybmqDctyGd0tTamzCViZ+lQNsXVKCeSkwldywaQeaSSpJuJu1+3tinw1kwWIcSKSAvBM3gnbtY48bJByWRyFUhdLGJkmIXYnvGH4kZhb9SrEPqEl+p7Q4XV0jRScr0hT/AE749xe2Yrpyo9UKNgoJAG9iMe43+G/4n9IH8Mfg/wBpmaGdRpQqpRSNNo09oKQR8fOLM3ladYERpJaASJB2IgjaxEEjY47PBdU1Kbk0w3MOssbbdAZ3wfxlKUU0IJ8tTT8wWDiSEJEmfw2ja2Eopq/+52PFyFgRHTqNRJUqQaZEHcEA6hfqLY8zmVGe8upr8sBbkLqYEGI32+eg+LnAoKRUYVVmbGYFr72gbi32xxTOlIpSyFthcgEHefX8xhX4iRnuDUsoaD6WY6KhKq55Ziwt0awNvXoQcTNyWbUOl4vJiT7GbjDallqhY6l1CLqTEL/C0G4IB2GPPEVEvSQUtK6CSSPqMiSLCWmJjr9o4rdNC4GrlHDa7LWQzZ1vHcKRI9wAccVaUEKzTYkE9QQGP2xRw6t+8QWYIZEbGQZsdsGZ3LkVVU3F+YfylBDexW/vgaswJnPN8oFgeepyoexAu3vML98BZTN6XhtmUA32BADR69R6gY74i/mNIsg5Un0iL9O5O3NiUMi1SoIUlnIhQLjYOYP8sW956HFSqKhVGtCoHcU20kgAKZjpHfrv84ZUuCjzUBVtAYFtTBY3Dc2mFGxJM9cC8My1SloepRINNrah9QINvUhoI9sM8pUr5hahVGKqylyQTEknUQASBqufY9BZYBB0I1V1fn4h/GxSqoy06hDhjoq6QoZOXlI7Bk39T7YYcK8L0CGpVq6M2kldIKiIJ+ppVlDWsfSBGFtSsicraKjFQrPFulwJt6dfTGjHFVpj90jeUq8qzO8gtpMi5gzaBOLGRAoY0JflxoFDVRi3J1vLrpl3YpSuEUkEw0ssxYFp39scZhSHPMF0EsADZgRdTeCCJwWuRDnVURSxSJibiAsbbAbnsMLM7mk5Xp/U197QDH6Ylz5FKioGd1IFRVVzRJKNLIynQYgEEEFSdgRf4g4OzZhKaIRZQDq6CVAv9+l8c5sms6sX5FFli09JK/I+MVUF8xgGJUXkxf8Auf74iY7uS1ZoQnLZV/MUKhamS+mp9MdL76W2O53GOsrmOrEny5vsSB0MG/b3wLXp6FqqJtdSRuCb2/m/p8mrI5vaSCxuf9W5X2m3THM1gATj8QrN8WZ1IQq1SpLG/oCFUdY7e1se8ByhpZdyDVII06bSJ+qAxG4sYvc2tjxKzCEqKA1ONAN7MAIuuxmLenbHebzzEclIWm4GqINzA+neZ9cM0BrcwmE5KhoD6Z0mIEbXmfgA3P44pREpEkaiTvqYFfQ3Wf8AtiZxbxPhWZWvSopFVakEN9MTBFt1tJMzEHab5nNUR+0FarHUhChRcNPqN5a9hsYxv03XuaFN0JqeG5ZKzVPMqGnpg8i6bg3WTvM9f64acQyy+SgpnVToqA2oQSWMnoQZiIBt7RhNmx5dJULksT+8K8sQdBUW5YI0j1+2GVTM+a5qElqY2XrYfSSvTVP+WHp4sajH7uzLkxAIC0y/F8rpY1kuoYaRTSIv9JkzHSwPx1Z8KzPmkNGpimmImFmTA9GE/wCTgOnw53B06VqQWEkm89L3Inrg7h3BDQANaujSeZImDNuYG2+1uuJnUE+2R5VHOkjQZl2pBPLUsigU4CA8n0jlO4+33xRxJydCzppsA7AH6mmYk2iQRH9MSrmWIdsuhcodNOxI5usW1W6H5xzm6T1KSKXHnD6lENM9CQNMyBt64aRx738ylND3SvNl0oi6AydMGWMkyCVtp2tfC/JZpoZmH07gjY9NrDpirhFHmAINjzdl6fAnDH/l85g0gzoz2YQpGmJnqBaTjVyMy6HU7FlY4yAIpfxBVBhSkDaTiYd//jXDhINZSQTJaqAd+oAAxMZ9XKNWIgZ2HiLOGMIrLyguo0kyIIMnrERJv2GOE41To5ZmJXzJOkNbUR1BO8AzHXpvgWmUqIYJAIMTv2Yf5bfHucyy5ShSdalN6rhSUZA4GpdxP08om8E3xLzsBTBXM3Dh4g1GkvlvWYSyg6bWnuRtIk22wBkM6xPmKRLSIJaC26mR0m0mIkCdpnCqIar5JqkqwYHqL3WBebwRt1vhhwrLmoxywooKtOQCOXURcsbBQoU9f1jHAeALiStnUIyOfWVqsslSFjUux5oOow0Hsfi2K+KcTdClVQPL1QyfNoJgi0HtthZnX8mqwQ8qm3Tbveea5v3jD/hFFQ5Z9LqKp00mH1CZF4jSfnaMcqE6E5EZzxEV5rJaawdLENJXuvUfBv8AfDTLrUrZZWppLoNLgRIpg3MHePTpJ6Y8rcLYEqzKPK1NLGCoG62Fz2gbADoMNPDOW0I1WlXVCoJIIGkheUQ0xPQ26jDceFi/EiGMLcuJmV8Cea2ZcUvLYqutBUcKGiVYEblShIboOU4ZZbJ5bzTrRkcAvT0sQFaQVE3hLRJEb4Z8C4gG8yoHZXChAsAM1OxeD0AsYBkxivxJXplENJFWmjlmYEq7E8skHfpabdI6WlVRLMv+iuJSG3BX8Qg0S1aiaYZtBJ2a0ynWCIIbe0X3xfw9czTrgoLmVAUXhtxpAuYneY+MHcG4mtejUy5UuzWpiASYhhZgRYmZkR0wJwjNMlfU7FAGIYgamHQiL36bHCEwrfNTF40DLd9TitkJrGCF8uxXuPXrM9sDuAg1MuqxXuLnfSRYxY98TiFQ0qzNrQqx2PKVvCn1WdyOntgKjWrq/lakqKx1ElltIkhf4rbi34HCcj8tTGyM3cc5bxK7ZdxUVRUiFOrSGBtN4KlR3tthPw+rRVGpmovM+pWBLhGO4JCwUaOm0T3gytwJ6ZJqPqjcaVBAMdr7HAyAI2lkRqWluU3ibyDYhr79IxORViIb8pxVrQDTFiTqQgWP+28GYJBsLRuccZfMq6ku+kkSrA80jqBIBtYiZF42OBfMeRYFIDIN10jqCIKn+HpfecE11EbaNC6VW1nmd+og32/HAcAIsEXcbcJ4etYGmtSCWDSwMiw1dTMkRYxYd8VZfhJ8xQ8FxOogyFAvPaYIHa3WcLOElqeZ/eTtYAgdPsQRYevtgrNPohSFKzewMKT1vvsbm98dW6M4sL1GfFc0xqG5MIIm8c02+LjtOOOD8SqUqtJ1EEF5U9ZgRyn2PxgHjFcrRDi6xusmbwY6RpGCvDVSmrJrhVAZr20kxAgWmSB8euDX2sCNTg1tZmky2e8urTq1CNLhwFBIKEWEgX09BGKHyOSq1KVQUQrAhjdj0/jvcgwQB1+ZBzSKalqjPyFllpgW1AA7A2IHviijxAV6WsKwBsA+47HbtBG+2+Kc2cMNCWZ8oIEZcXpq9Zwy6gICsBIt095wFxCqEoaFJRgZKxBZTMx/nTF3A8/oQU6p5gTBPVdx+u/bGd4xnXeu5gxYKAQREWiO4v3vgHyMfEXkyNxHxC6DX11HgkRAMW/X1H/jBVY89NHKwSCwn6F9SL3j/OmJ4Zn2euFaZkzNtge+0RH3xsOCeFlpK9R6qO5ZVPln6NQJUT1nafTDMdqdCKwMVflCcjmTTy/mhmC6yGWC2kbR7wR2t9sNOG5JmIemWaVuhi17AMCZDL8ixwLksll3pVobQVtOqQ20297A9b741+SNLK00p0yGhlLKG1MCQAGgdOw9vTD2sjkRoiVO7N7qq5j+IUqlF3qBQui7akJD7aSh+m88w6EeuBM1kmqVncM0tYyYkdVt/D0jG64hnMuRVpmolN6VyrAg9zb+IXG1hPrjJce4slCiXQSWHKNwD1JPYTOEciooGKXIUFTI1qmXDEF6pgxdNZHpqm8bfGJgzIeEjUpq7VmUsJi43uPuL/OPMK5fhO+qIdwbIl1UkIBMCygn/UPSZmfWPQ3iPCKNCp5aOqGZlro52MMZIiCL2F4x1ncp5WlBU1tTECRpUwbaYvt+PfAHG8utYN5CojHm0k7MLESTuQZFhg2xKorzFZMXBQfM64B4OjM1Gq6NGgylRWIKmLhgdIiBBN8U086KFZmoqaTMpViJeV6b7CymRfHXEcjmOGU/3lQPSYhRTaxnrpAJgAjeYJxfxtTXqJmNbaWRREz3B6XuZOHoUUWRREdgKiw43Ez8OavVoqsVGanLMoJJ0WqExvaN8arjaPTdUcK2qmukkAeWCANIX+Ertf0wNwvgzsaVVayUjl31BmI1aY5lAO4ItzWE2xx4h5KrTFQLDKw7t0Ba5i0xPfG4xxTlGYBxBqC1aSKtNyXvVZKosQFWCNImTb8Zva5HGK/lqwoeX5FS4bSCwBE/UsSTtJ22x7mgtamkIqtB1FVA1TcEmZJxlOMZpsrVWnQdlTSCyAgqbmbEm8ATtuO+DfN4WdmzX1HHCMoutHeoQVuARvFzPT74d1My+aNQFA+lZexIC9Db0vb++FvDqy1ERSYd1MbDVG/5jbDDIUXo6wFHluhDLe56bdd/k4WmUFaaGmUNjPKZzifFKeVrIykqfL0qQsxcFmN9zFhG0dsaHgdek6ArGqBN5n1nc4U1c3SzNU0GSVCgmbGfT3BsQcEZfJ0qdRQmtSogAmY9O1xvOE8Cw1JUxs98eoi4nwp2qGoFOlmMQOtzEdMaHK5008uEIabm4hgInm1bScMM8hy9RVqBizKGGk7TYdrzhEM0XqVAbDcg/UZtHuLYwf5be7xDwkI2/EY/8uZ2CVzoZW3kAraYPQ9P64xedcCvmAX1ikoVWVyoNgp3EXuPQ98bPiuZK0nBCszBYtG0K2wvAhpMnecZqlkUei7s2gEmxAh/a8k/0xzupYkCLzZObWIRwZS9NQCdCloBMkQJ6RI6EdbHFuay4SmVYhS30r/Ff+JuoBYid9/TBnhvg7UaWtreZBC2+/e/fthAmbFXNVvM0wNaKSCDp2EaYE+9jPthY2SYg9SzL1yrMsyEZSROwOoN7X0i2LqtEitSpodWqn5Z9wARP/t6+mK69IjUC6hWWNEXZzcEexA/vvi7h/EhRrtUI1yoAUHqw/mNh1HX4xlg7gzRrQallwtiygiQJ3ubfJxm+VWWzGTaT6zeBfaMOq+d81SDTsVDFCexgi3W/wCWMw9d1bQQRIYgML2Jjf4wFX1Cmkp5d3fz6TsqooOs0mMGb6RcOAs2tOHWapsApcFJgERcb7A+2G3hrxbl6uWRGIpMBoIYWlRBgmFNx+OFvjPxFTGlp1Itwy31em8b9cQY/U5Wy/TKVLMmMBAbiRSDWTzTpVpsIkTO4B7xfbCbxFlPLhqRa+1oYt0sJuReBN8NKnGstmWRGV6bg8rwCJ3hoO3WP630/BqD0aYc0krCoR5cGSKimUO0gyDcHHsY15kL/eKs5aWYB6FYaToNSsUJ5VPIsix/1G/tcDe2i4ZWKZdqb6wjGSphdJBkR1mep9LWxrqXDKFZpapUo1WJL040kG7EAkWuZmCYnFHiPwnSOmrTZVCAchMmpJvJmxi4tg0HByTGYcYRvfEuW4KmWqLUo1DULKGTULSPWIYfGLqGahhWZVWooIYKBfeGFgPpO56j0xXxk01ULRYLUWNQYmPcE7extfFIz5CBtLSrTqlYIvAEbie998HlXjZU0PiUnHxUkHUpXxKjfuYVnIZGzCn60aAAdS6jcxMrttg+hwpamX0VRrECVBIOoWO14O+MzWoiqRUQgvWnl+lREaTO0Wn4xoqQZkIaSxdFlBBvEsIvaS284nVGZpEF5HUScT4XnalV2pZmmlMnlWCIAEDpva+JgvOU3Soy03DqDZnBDHvN95n3xMW8K1Lf4fD+/wDyecU4j+0Zh6tN10EnmgXA6gwLWF474vyeQVR5xSS4VhDqQSRIJgzaLjp+fGY8LUcvRZkdWNMczEeaF+klVKsoBLTc3hgMDNVFOlUNVBFMAgIZOokSoBiDFzBO2JEyhmJIkwcEjmJV46zdXMmWcssxpCWSA19Q9/f8MZ6pxKqul1aFViq6tr3NuoMY1NCsaiqaDsgI3A6fOM1mKLitUVySdS/VcH+Uj0MfnvjHezZk+b7rjSvxeo9BbQKkawvTSZBAm4WoFM9gcOarmsmstrA+5ixifn74zrOgrUwzCmghWcIWIXcwF3JJt6nGsz1Oj5b06RXVSZQrEwYvr5YgmevrjkS7N6jcNHZMy2W4tWXSrIEGknmUgmNvjT6dMKeKZN61apUAZoJkATb+HYW952GG9PJ18zmV8ujr5TIWASu0wSOhAt39sF8L4V+z6vNYhjysojl67zYx0NwZxqqzbEJcZyAgRJk9TCkaZl0ZtIB/1L9uWca3iVevWIp0lsVnlMsTOxA+kDfrInbA2fOXD0mooqNsTPoRNzC3mT1wTlM7WoVGqBo3UWue59sM+ko+4/pGpgCqSxnnAcqlRjXiKjjQw6ArM295+IwVwXL1qeY8zTqW+oBQZUyW36hfjAGd4p5dVaahFWpLnSIgtcQAYAsPzw54Nm1oUw2t2qh31K7Srhgb97bbzjMN8qBi8PLlxXzAeJ16ioF1LoCm9STpjsdwPTbGSer5ShyyvpiNLTMbdZE+3fG1WrTNNKZTWgDCpNy2rbSZsVERjN/8goVORWYsZ0rtqgGJNon4xj4mG4ZwZFtoFxXjhdwiWgB1Y78wkRe5G0+4wNl3WvNglVWkgSA9u3RrXXYnaNsF+SupRVGnSNJMQRGwgHphbxPjC+YIRiFJ1TYvB2tNvX3wFXoSIjc12QosqgkEmxljJ9PYdh2jGSz5C5pwRyTDXk8wuQTcXkx6e2DeFcUfMVJLtCQYFkO+mB3F/gXnD2j/AMODm9VcVFQFtTAwZF9UGRoN5ht7XGBRCWKj4mqhY0JmM+kgtcGnCgb3m1zeOU3/ANvrjhmLM2kEyRFvSfwJx9PyLZJH0Pl6emApka50mzcwkm/rMdcaDjPhbL5qmT5aB2AIqBAGHYja4He3cGIxDm9T9FguRSL8x59Iy9z5RwbiaB2SCNKE6mcbzsB0uJwwbMUs8hSlrasgJRVFzsSRa67TcRgXjmUp5N0pG9RjAOm7LPMxJ6Ezc79sCeD/AD1r1PLUxSQgkWCgmZY7QSJn/SBi7GAxHxFhbNGPeFUtVMU8ySWLgEPUtTW1hB5SOaY3t2sDmmCu1FYqpTgITYWG4gmL2+bjEzila6oxLMy64bsdiO4OAa7DLttJLGB6nb4w3PQUKojsyqoAWD0qAo5lwykJGqbEjUY1LIsb/hvGPoj5KGWklZygUDVGtgYtAHUWFrRjEZXia1KeuogAqAxO4UEd+smcajhXGAEVlI1qsHcmdpHWf64UMgU00VjbjuNBmabpILGqgCJyaS5m7tJImO53Jxdw3i2hqmUzFSnRZGkKxDkzzAjSwgHcAXk7DGdbMEs8rIC6UAKjUYub7AbX/rjL8TzNWoCHpAuGDtXKk1Aqiyk/SbiRO2DL23IxjP8AM1XGKNMBwy+YxazhbiCbgdARv1wRkuBTSCmoURV5yqGoYNhEfSt/qMgdsUZjig0UyyldShmlb37dJ3mY3GBuJcfFPS1O6srLcwDdVB6dZi4xhy33CyZjXEzrxD4cFLM01QuaflggnSRIJgW+G2/LHeXyjVaVVKhsGDA7TG/+WwVm8yfLEsR1YbAkWFgAFHWBieCMzRzevVXCOu1oDXMb204BGs0sAe0e2B2Fht6yT8mMTGvPgCq1/NC+gLR+BH5YmC+lm+Yvk8yycGFAP+9bSwX9yDrVahsSLxAOmDvAF+mMbW4PX8pjUJQlSQpYSb2Iv3E3vvjYUfFaVcuKLUWCqNw5BdgbTEHT0NzgPOcGoWqh2qnzL3YD5O1uoO82GCyYChsGxCzYCh11FPhzjLaNDFG0AcyzHt+Uf2xfnK6s8jmERM2nt7yAY7xi6V5wtPy6e7sIABEASLSTtbcnCjN01mVb1A/igCOtidtvjCPu2JOzX3AM9UmqQRabGLG1vQibffD3gufREUkiAAsxOmLAH22+2M9mKy1RpltQJOkgz22H5H1xbkqyEugDAsNyZBIF7RYxO3bGkUJimjHfEM6S6vQIlPpqWbSzAraesWn174M4/wATerSStUWH0KWVRAJAuTAiNyPgYSZPKl0gAIrMDrYm59BI3gXw6biwoUNDcxUaATs0/wBJOG48rIpAlWPKU2IuRlqVAjjpBPTV2/PFnEOLLYKWLIYB2taY7za/p1wqyWXJYqW09ATtO4mNrdem+GtPhTySyGmN5ItIlTB2No6jCwWYzrZm49yjJ5pFXnbXzW1Fgwm2kGIEztMHsMaTNVFqUqfkIy+Y2lVMsRAMi4ki3Wd74XZbhNCqugOVczBJW/qxjbb/AM4feGEamjPqVmoFgzFtIKkCYLCYvOw+MU4Q4aiI7EGxPuLcoDqC1JPmctuXT6jtGKMvwspmCjEKqidTkAuSehNrCIHW+DstTFSHRpBuDM9Z++GK03Lq0Fglyx6SCLW6G/xif1XqfpISI9cpfJQhNPwflK6kuGDMI1K53mzCSV1dO21sZXxP/wAPzQY1UqA0y5MOYIm4i/MPWB0tF8bWjWtv6d/ywg8ZeJKWYoGnRrI8/XpuYG92Fr9ptO3Xykzu2YDGbB7+B/WJyYwFJYUfE+eUK/7JqVULMzjcgC9xYXNtr9sbXhaZg0TrJCOoBUAAE7yOu1pna3tkMhlqbONQZizASJ1CesRsO/t8brPcWVKQSnytHKpWIG23TqMeuGpuX95Li9p5SjM6F8vyoL6Jqc2uCTKjfkIUbe3ufoNPjGjLCtXKpCiSWVQSRYSTCkm1yB7Y+R8Jzul3esGMsTrAJXsRA2iB/gwu8Q1alR6uli1N1CjSSIFrMvwD1ECd8L9VhxerADarqpZk9RLfFfib9uzC1dJCkcotOlZa5BvLW39MN+EZ1TSajESQ51NdiTMKBECIsZ2N+mMpk8qWkUoVhyUyewud/QfjhkNSVxBJqFQIHWDeJsLA40ooAVfEkDHuGcfzGisKlQio7AKSR9IFhtjscTOpdKKCt5mZB6RFztjPZ/imhwykFwTIcTMiJv7YKyOcNJthKgTN7kTHpvjnDdwS5h/EagqUhpHKpLPJus7x3G4+w92HhjKtDVZ00zIQEyCRYmLTAJHvj3gwpLxJVdNVOpPsJWVtEEasa7jmRNLLCrT8sAkAU9JGkT00nsL2woZURwmT9fmOxJfuMy/iLiEZosE0UXMU4ECAABEfxWmPXCc8TdFqUlLsrC6jr1MDv/5xpsrwf9uqJSIRGALBgSYXqQp+q/a/XbAPFPAFfL0nrF1qKHAULOqpTMQwBBI+rb37Al7ryPIdRfTFhFr8UZkGt2Klt25iAT0E7+k4P4ooGilo8wll5SAYUQWnUJ+AROx9Bcv4fqLVZXamJSF3YqQJjTIGomLmR2vjRUMi+YRQg/eUU1QbGoCOtoMe/XC1U1BonfmJ+O5AtU1tTUCI1qTLDoCpMBogbDfrYY74aFSmzIWproAKlIAYsJM/xWthv+yOvK15nWCkKO5jpAAG8emJWVYZRHuxgSNhJxgJvqcCWO4GM7mRYV6kCw5ziY4ocQrUxoH7OYJuXUneb82Jgq/OZQ+DEAy2iqEBMOLrveYEdp/MYfZVeUoDy9R27+x/vijL1GpgV6RHmi6mOvqO3Q+5wRnuLaq0ikENS8axv377noDit2VlqU5H5iLeLZG4mr5dEXbVfU2wMkwFF4A6knrgXL5fIqZNc1DGiCtu9hoN7YaZ+gPLZwqFgpnUSVIEmIkDf0xmKyUUzNQVZpqrRC3UmBsN167zHfCVIqh4kJE0VQZQaWCMTpMMBsCOkxePS2EHEsgg0vQduW41dDNhI6Tcz64NLiGgsacwnqAN57T36RgXhvmq0+VyHvFj3vc9th1wHPcyqntMaIQEEtzEA/T07WxRUqtUYIqkzAX/AFGRH4wBhxw7g/7VmdKaV1LJDNoJg7DuYPTF3DuBNlqjftCMrpUmkWJJa4YHlMMAevuO+Cx4S/u8RuLE2Q6iriHDquXzQSovMrgMqmZ2EW33/HGrrZIpRSm5LhbBm3mL/cflgPiGRfiNcvT5ahbm8tRJgjaDuL3J3jsIt8RItN00BtwrAkmDEGYtMqCfeJwxwcRodeI11bEfyilKgp14ZlBaTewUdBM9b79ji+vxykAQuYIcBh+65jezCBY/PbGbz9OozHUutzYhQT1iDaBboNrTecOHyjKukU7REqsKR8bH/OuAsj3GYzFvdGHBPFCoqo6EnQIItb1B6xHz74G49x+rTqGpQqkKyqDAkiDeJmCbA26YE4Nwdq1Rn1bErAtItczNttsE8a8PVAJpqXGkk6ZMQJPyFE/fCXA8jUxS3YjBvGLMpK01GpASATykGbGZBgwD3C4VZPjwy+bGYNOnVpVJDalB3jVMWDD269jOF3EsjVoImumwJAZbEBtiC0WPKw6zJEgTgCnQqiuiRqVysARHaYIPT0vfDMKIhtAI3Ixsb3N/XzNJFqHLU4o1itQBxdSB/DA1Ksk+m/TFuc4H+1ZWm1GsDVDgMhA0iTAki6EwAGMi+BuL5VnVmLG6n2Aj0jtizwxkv2hHCOKZADFGJWSJ+LXudpx6KhWFEdy2kOOop454dNOKJzGoqDrFOQA7HVzSASQsel8JeJ5WtTamyjUSAsDYkTvfrb/BhjxXibpmypJghSSR0ACiJ7dxgzNZJVTzPMYKJk9WMbR/MLWv9jjz20xoa+J5rdmZziJp0XpF2YOvNoTYkm8sbQIi0zj2jxwkrUghS0MBMxMdxcbz398A8QOt3qLraEOkOu0mPbof79a6aNc7fuwxPS4Bj+w7YMoOIM7xGnC6qftJqssrTotUt3Ngt+snf+mKcvWDPUaoQGYahPcbD26fbHuUfzqVnSmCQCHmTHNaBcEx16Y2fh/PGvlDTDg09Jps0TETqKyP5SLm0gHAH4qcqcos4K9Kn/6qqSjOfKpTeYszAe3LPS/pLrNOrgN5jMJXRSdjokkg+trWmx9gMZfO8TpvXaSPLSn5dNUOrQmw2tqY3Px7gzL5BnC6X0BQFUnmFtUyJ2uP8GAdQKBjeXBaj/LU6jFy2hUBTQ6tpdDEHS4hhIZlINrjGopcaIcpJFKkkK4g6jsVYMOciRdYjeL4x3DtSMnm1KYIaIZtwDIMEXVjYAyJEGDEk5NH5vNcrTLWkmIJvp6TEX2tv0x1lYotY0Iuy2fenWdnaTE95vPwQcO+I+J6mUXUiuxImBIB6GT0genbC3xVkk1p5RHRWWAo5VkOL3JWWMCPxwvzpZ6dJF/eVGEKCJEAwxg+m0z1PbGUQ0AArYhWV8atmJbQlNZ0ySSSx2E7H1tbC3iOYJpOrvpAYnUbwRaQN4Jw54WU/aQa9LUgkFoCjU3KzADsP5fTCvjPh9a1RtFU6GZiFIkkQAJjccuH/SLDkI36bFfb1MxTy6sJVwQdjpYYmGi+GoECpA9F/vj3Ctyeo7y3EFUFX3B+o/bHNeqtWosxyXX1n/xjPF7CTzKIv1i/6TvgfLZWo9VZOhAC7OIIC9evUWjvgEWxVwVczbZOsutFY/WwUept+hxnuJcJoiq9au5cFmimp0ljJNzNgJAMffpg7hXFhVzFMgHTqhRH0hQWH3mSe/rhLxXJaq9QkkKxYaomOaYt/nvgkISF31OKnFVKppQIpIVQplQROwN+wJMk/hjuhxWo4JmAfpEA7Wnbbb8cB18pSVKWltbU5IAkAE+4v0+BiriNQqQycqglBI30RMekMD/ljKhtibVmpreCZVvJXNK5SqCSoCxNiN7xeRtjS8WD51KlV3CpRWVETLERAO51EWJmJGMTW4s9NVVQqg04aVledZIIkEABp33G1sfQ+B8dpf8ALaaCajIhpi0Bit1MmJE9et/fFHpNWL18Sr05o+2Y/hNaqp1UHZCVIYj17z0x1xrjAe5WDeWEAyO07KTvsTfbbAHDPFAYlKieUCxi8x/uPf16fjjjP1kAR1Y9WIeLEdJHfvfCMzsSFmZ8hfcJ4dSUJrltRmBI/D0xbRzWg6m1FR1iPt1+cZbNZ9Q6VUtpaYMW9N4jpjR57ia1TTWkDzAMSPXYe++O5MFqdjzUhUTReEgmcrkFHVSkzG4HQnYEzMTcA4+kZbJpSprTFlXYfM/rGMl4Iy606ZlmNTUQyqxi20iIm+98ax2B36d/7Y+a/wATz5VcA6HiVY0IUXOc3ladVSpVWDKVM7EdjF4npj5XS8F/s+bUVa1PSXNSmv8AH0lQiyKerU2ncAC5nH0rOVgpDLYkxO4Y73HxuMYf/iFmCUT91zKSCxYhUJi7LsBHUyZjvh/+Gu1+06Pz3+/xgZF8eYw4xwVCtZp/d0xqIMk6Ta4A6bnGR8POWDlXLIXbSCZhZhb79JvhsGdhqKkCmqB3LASxJWUA3UmPUTJ9Mdxd3LmpSJpn6QQCskSZJ6nb7dDbH0BZq+IhiRYh/jKoJgXOmAbSCZ9dv1xTwniHn0yr7quhr9xZtvqBH4euEmZzhq1ELEElNLSDDGZtuY6z74O4ci0KjiLuv0z1FzeIMiYwDD2/jEmaLhnBFNDRU0sxJGpbQCbQdx/5xnPEOQZKjUwAqkALF5nYnvIBsOx33xq8jmf3Q0kggkTA9CPi5+2A+Ks7LLkMQCFbSFIte62I1Q0ECCJHUYWj73BHe5n6eR8t0o0/3zVagCapUKx5QT1Igk/GNxxvhkZX9npvBIh3iAR1gCAATACjp8nGZ4HlNDDNO+laRJjfU5ssH8Tb88er4pzLM8ENT2IKyAJ+oRzSfUx9sODgjcoD631DqHB6SJoWmFeLmLk9ZOKqr6EnSFIaGnr2J+LY6q5sUUQiXYAMQDaSO/qL3wurcQOa1hlUMwBCjqAd/wDUY/D74DLxY2JvqCnSx/5s0dSLqqagF0gMQpuSL+g9D6b4JzeZZaZZqov9J0s0TAWwE8sDmieoN7Ka3A2WIraHDHoBOlZgieknVBIAvfDHhuWNJRSaqG5TBExEA21Em1rzse1sT/WSokBgNwt87qZQmlRqa0bkqNR3tLKbbHp1m0ZlSJKgMJAYKAYvI2mZ7HCWhSFKo0VA1i68wYHlDn2IJUT3Jw5ZEWrLabmReBMfbrghkBaEe7nub4pVzKCktLRTT+J9wBIJBDGxsfbC7K0ZbWqu9JDpaoJEmZInve3p74O4hmSVN5Rb6VsD7d8dcMz5GXfQIFQSymOXoRG0+o7YvTNyPuMemehuMDk+Hm5GkkA6fOiJExufzxMJKVEETGJjv4lP9gifqj4Ew/D6FSr5ipDOvMFb3JIB9oO84Iz1NqVCIKu8kWuFQ3QEbjVLCOwxOHu6voG8gLpMlwRykGI69PURh54iyoqSFk1EAI9d5j8cS3XiQ9RV4ZqE1KLWYEsbwIIEdN4uI9Rjzi/LXrAWBMgxIuJ+d8U+HEiqANtUj0kFWH4j7Yu8U5bTmKb6hDINr7TIPawGOIDQoqdi11Fz/Cfvv/nXDOllxVoaCLCrqWDeDythNRCpaTzmAOm/6m2Nd4ayoaosiQOf0IHbrdonG1uhHKWahFfBaCZmtmDU1+UGgBRZpMBZ3BgWjYSTjYebTQKtMrTVV0qtyFAH4j1O+GvDsvSrNpqaKSGWkgATaY2vHWemFvGOFeU+lDII5Yvboftig+wX4lif5BiLj2QFSn5qXZRO0yPYdfyvhMOE/uGesHBLaUXbcSzXBtthlnuMVKNMqABCkDl7AxvvhVV40Fp6GYt5S9LlmP1mT/qMD0Awke7Yk2RrOosqcLIQ86G8gXEe8jBHh3I1alYNOoJ6kyYNr+p+2CcvlmdiaiqFUGoQOgAm02LbC9p9MWZ3h2ne4cFqdVZhus2sDa6m4jBBiNQVNG5oeC51srmxUZSRs/1DSNpAH1ECbe2NufGNFqHmc6NBhQhdhvGoAESY2kgSL7x8aqcczdHSQwhhKI8MVXZbNtO8TjbcA8QrWpJK6XAXXtCnY9etyLWxF6v0SZmDt3+/Esb1TNuX8Z8VVUqDUysxEAaQFAN5gyCbgRG04H4Dx138yjWChGuEAsT0BB6EG09rbjGN8XuBnSbn6SdMkj0ue0b4f8OzGWzNRX1laylCRFnIN7yeyg7+lsOx+nXEtqPEQXJ7lVbi6S6l/wB3rOl7llk/ysIjun2jFXEOIPRVPOHmIATTanJTpcAzFom/xhrmeFJWSvWJJqLby3QFxqUndQC0Da8/OMrQ4stDXSYMyaoNJu/UjqpHof1w8poWIwURT/rD+F8C81hmQCU1Qpjl1DmIGxLCZj1wMeA0FbWKtUOj6lpsIkTYCbjfT8HGv4AKf7FWoQTTrFalORdGsGn/ALRBH2HW3I+Hsy5RVdGpySxrgFUQXEX1MQZ2PbbfDfpsAOO7mt6cqNRZlsxaAhA6+/bHS8WpVKgy1RWVmIIkAz13UyLDeI9cH5zJojOFqh4YgsogB5grEzY8vxOLhw1qNJqlUIjfSrNHKNyZF4ifmcQhSjFWEl47iTO0QSqJz0KY0gq19eqHZrQY2jpfFWfpMHXyUAUqF0sQsGSPSRLRJ74HyiIddOhbRzXH1D+KOo6bknFLZdpupKiWNxv0tvYkwI98MDb+BDBs7M8z9dqLmnS8tmQaag6lhGuVPQeq2ExtgDMT5tOokoCQbHYxB/8AbaME16hNVakAPYsZ+qBF/WLHv6YbZQ085KKVp1VuAdnHWI6jf9OuC5En2wSS3UyfFyWr0xo6DSBYMZ0iBsvMDIGNHW4UcrRR2hihkrBMEmbReAbbeuDM7wQHymI0tT5Qe89iLf0nHPFOGPUVqTOCZUi9+/Xe0jHM2hY1BKmrrUQeH6yvmBBBLBw2kEWPNeezDfGyGVSqiEiyAkgddJPKfwwq4Jk6OXU6VGtjzMRPxPb0EY0Wbpa6ejLoWJgQBc9z7mL4Bqcmpq+SIgOZ867gEE6gCLen29MGjzPLL0yBoNwbAiII/KMBNldEKWGpiSEAJN99v8nBdCqF5ZLmbqnNHeY7YxVrZnIN2Yb+0gQNSiAAfeL4mBTRdr6is/w6FMfJx7jOK/j+k3ifiJPBK6hlpvzOL3tDGPaQME5uoVzogkcq7GP48TEw3yfzk/meZ6kq8SYKAo1mwED8MVeJVErbv+uJiYUZhmazAuPdfzx9A8H0x5hsPpjbpb+g+2JiYava/vxHYfuEZZsfvnHQRA6C3TA3DzLPN4Jj0viYmO9T9xlnqIu48v75R0IM+txjJPQUV2AURqURHTUMTEwOLoSduhHtYfuMx/8AzwFlnP7C4kwKxgf9v9cTEwUXFnif/qUfVBP3OHWTOnhzEWPPcWOJiYI9CbMogl2PXS3/ANTjVf8ADxR+0i38Dfr/AEH2xMTBv9sYfE2PlgO0ADbp/nYYyj5Gm3EzNNDMEyoMnTvtviYmH/yCWt9iTXcQoqrwFAEAQBFpxZwIzUIO0bdMTEwT/aZVl/05j00FAkKATcwNzOFPjUf+mUdC8H257YmJjzzPHToz53wUfvKfx+WGtb/qH/aR8Xx5iYSOv6wBE3CzLVJv740HhrLKKtYhVBAWDAtJv98e4mC6ecOxH1BQdQIkaiIPbCLNrzt/nQYmJhuT7IY/mgyr+9cf6v1xpuFj6/8AYfzGPcTCvT9xS9xXxoRlnYWbaRvHae2FHAXK6NJI5FNrXJMn3xMTDm7EcPE0+gdhiYmJgzPWHU//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pic>
        <p:nvPicPr>
          <p:cNvPr id="8195" name="Picture 3"/>
          <p:cNvPicPr>
            <a:picLocks noChangeAspect="1" noChangeArrowheads="1"/>
          </p:cNvPicPr>
          <p:nvPr/>
        </p:nvPicPr>
        <p:blipFill>
          <a:blip r:embed="rId4"/>
          <a:srcRect/>
          <a:stretch>
            <a:fillRect/>
          </a:stretch>
        </p:blipFill>
        <p:spPr bwMode="auto">
          <a:xfrm>
            <a:off x="3071802" y="5000636"/>
            <a:ext cx="2193556" cy="1643050"/>
          </a:xfrm>
          <a:prstGeom prst="rect">
            <a:avLst/>
          </a:prstGeom>
          <a:noFill/>
          <a:ln w="9525">
            <a:noFill/>
            <a:miter lim="800000"/>
            <a:headEnd/>
            <a:tailEnd/>
          </a:ln>
          <a:effectLst/>
        </p:spPr>
      </p:pic>
      <p:sp>
        <p:nvSpPr>
          <p:cNvPr id="11" name="Tilos tábla 10"/>
          <p:cNvSpPr/>
          <p:nvPr/>
        </p:nvSpPr>
        <p:spPr>
          <a:xfrm>
            <a:off x="3357554" y="5143512"/>
            <a:ext cx="1643074" cy="135729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normAutofit fontScale="92500" lnSpcReduction="20000"/>
          </a:bodyPr>
          <a:lstStyle/>
          <a:p>
            <a:r>
              <a:rPr lang="hu-HU" dirty="0"/>
              <a:t>konyhai hulladékok: gyümölcs, zöldség, kávézacc, teafű (tasakkal is), tojáshéj (összetörve)</a:t>
            </a:r>
          </a:p>
          <a:p>
            <a:r>
              <a:rPr lang="hu-HU" dirty="0"/>
              <a:t>háztartási hulladékok: kezeletlen papír, pamut rongy</a:t>
            </a:r>
          </a:p>
          <a:p>
            <a:r>
              <a:rPr lang="hu-HU" dirty="0"/>
              <a:t>kerti hulladékok: gallyak, falevelek, fű, sövények, bokrok nyírásából származó nyesedékek (ezeket a gyorsabb komposztálódás érdekében érdemes apróra vágni), egyes gyomnövények (amennyiben még nem hoztak magot)</a:t>
            </a:r>
          </a:p>
          <a:p>
            <a:r>
              <a:rPr lang="hu-HU" dirty="0"/>
              <a:t>egyéb hulladékok: kartonpapír, fa hamu, elhervadt virágok (vágott és cserepes egyaránt, földlabdástól), megunt növények</a:t>
            </a:r>
          </a:p>
          <a:p>
            <a:r>
              <a:rPr lang="hu-HU" dirty="0"/>
              <a:t>növényevő állatok ürüléke (javasolt szénával vagy hasonlóval jól elkeverni, illetve vastagabb növényi réteg alá elhelyezni a szagok elkerülése végett)</a:t>
            </a:r>
          </a:p>
          <a:p>
            <a:endParaRPr lang="hu-HU" dirty="0"/>
          </a:p>
        </p:txBody>
      </p:sp>
      <p:sp>
        <p:nvSpPr>
          <p:cNvPr id="2" name="Cím 1"/>
          <p:cNvSpPr>
            <a:spLocks noGrp="1"/>
          </p:cNvSpPr>
          <p:nvPr>
            <p:ph type="title"/>
          </p:nvPr>
        </p:nvSpPr>
        <p:spPr/>
        <p:txBody>
          <a:bodyPr>
            <a:normAutofit/>
          </a:bodyPr>
          <a:lstStyle/>
          <a:p>
            <a:pPr algn="ctr"/>
            <a:r>
              <a:rPr lang="hu-HU" dirty="0">
                <a:solidFill>
                  <a:srgbClr val="7030A0"/>
                </a:solidFill>
              </a:rPr>
              <a:t>Komposztálható </a:t>
            </a:r>
            <a:r>
              <a:rPr lang="hu-HU" dirty="0" smtClean="0">
                <a:solidFill>
                  <a:srgbClr val="7030A0"/>
                </a:solidFill>
              </a:rPr>
              <a:t>anyagok</a:t>
            </a:r>
            <a:endParaRPr lang="hu-HU" dirty="0">
              <a:solidFill>
                <a:srgbClr val="7030A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Grp="1" noChangeAspect="1" noChangeArrowheads="1"/>
          </p:cNvPicPr>
          <p:nvPr>
            <p:ph idx="1"/>
          </p:nvPr>
        </p:nvPicPr>
        <p:blipFill>
          <a:blip r:embed="rId2"/>
          <a:srcRect/>
          <a:stretch>
            <a:fillRect/>
          </a:stretch>
        </p:blipFill>
        <p:spPr bwMode="auto">
          <a:xfrm>
            <a:off x="928662" y="1428736"/>
            <a:ext cx="3602522" cy="5072122"/>
          </a:xfrm>
          <a:prstGeom prst="rect">
            <a:avLst/>
          </a:prstGeom>
          <a:noFill/>
          <a:ln w="9525">
            <a:noFill/>
            <a:miter lim="800000"/>
            <a:headEnd/>
            <a:tailEnd/>
          </a:ln>
          <a:effectLst/>
        </p:spPr>
      </p:pic>
      <p:sp>
        <p:nvSpPr>
          <p:cNvPr id="2" name="Cím 1"/>
          <p:cNvSpPr>
            <a:spLocks noGrp="1"/>
          </p:cNvSpPr>
          <p:nvPr>
            <p:ph type="title"/>
          </p:nvPr>
        </p:nvSpPr>
        <p:spPr>
          <a:xfrm>
            <a:off x="357158" y="857232"/>
            <a:ext cx="8229600" cy="1219200"/>
          </a:xfrm>
        </p:spPr>
        <p:txBody>
          <a:bodyPr>
            <a:normAutofit fontScale="90000"/>
          </a:bodyPr>
          <a:lstStyle/>
          <a:p>
            <a:pPr algn="ctr"/>
            <a:r>
              <a:rPr lang="hu-HU" dirty="0" smtClean="0"/>
              <a:t/>
            </a:r>
            <a:br>
              <a:rPr lang="hu-HU" dirty="0" smtClean="0"/>
            </a:br>
            <a:r>
              <a:rPr lang="hu-HU" dirty="0" smtClean="0">
                <a:solidFill>
                  <a:schemeClr val="bg1">
                    <a:lumMod val="75000"/>
                    <a:lumOff val="25000"/>
                  </a:schemeClr>
                </a:solidFill>
              </a:rPr>
              <a:t>Komposztálható anyagok</a:t>
            </a:r>
            <a:br>
              <a:rPr lang="hu-HU" dirty="0" smtClean="0">
                <a:solidFill>
                  <a:schemeClr val="bg1">
                    <a:lumMod val="75000"/>
                    <a:lumOff val="25000"/>
                  </a:schemeClr>
                </a:solidFill>
              </a:rPr>
            </a:br>
            <a:r>
              <a:rPr lang="hu-HU" dirty="0" smtClean="0">
                <a:solidFill>
                  <a:schemeClr val="bg1">
                    <a:lumMod val="75000"/>
                    <a:lumOff val="25000"/>
                  </a:schemeClr>
                </a:solidFill>
              </a:rPr>
              <a:t>képekben:</a:t>
            </a:r>
            <a:r>
              <a:rPr lang="hu-HU" dirty="0" smtClean="0">
                <a:solidFill>
                  <a:srgbClr val="7030A0"/>
                </a:solidFill>
              </a:rPr>
              <a:t/>
            </a:r>
            <a:br>
              <a:rPr lang="hu-HU" dirty="0" smtClean="0">
                <a:solidFill>
                  <a:srgbClr val="7030A0"/>
                </a:solidFill>
              </a:rPr>
            </a:br>
            <a:endParaRPr lang="hu-HU" dirty="0">
              <a:solidFill>
                <a:srgbClr val="7030A0"/>
              </a:solidFill>
            </a:endParaRPr>
          </a:p>
        </p:txBody>
      </p:sp>
      <p:pic>
        <p:nvPicPr>
          <p:cNvPr id="10243" name="Picture 3" descr="http://vilonya.eu/komposzt/images/komp3.jpg"/>
          <p:cNvPicPr>
            <a:picLocks noChangeAspect="1" noChangeArrowheads="1"/>
          </p:cNvPicPr>
          <p:nvPr/>
        </p:nvPicPr>
        <p:blipFill>
          <a:blip r:embed="rId3"/>
          <a:srcRect/>
          <a:stretch>
            <a:fillRect/>
          </a:stretch>
        </p:blipFill>
        <p:spPr bwMode="auto">
          <a:xfrm>
            <a:off x="5000628" y="1643050"/>
            <a:ext cx="3071834" cy="459556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500034" y="2428868"/>
            <a:ext cx="8229600" cy="2686056"/>
          </a:xfrm>
        </p:spPr>
        <p:txBody>
          <a:bodyPr/>
          <a:lstStyle/>
          <a:p>
            <a:pPr algn="ctr">
              <a:buNone/>
            </a:pPr>
            <a:r>
              <a:rPr lang="hu-HU" dirty="0"/>
              <a:t>kövek, műanyagok, fémek, üveg, gumi</a:t>
            </a:r>
          </a:p>
          <a:p>
            <a:pPr algn="ctr">
              <a:buNone/>
            </a:pPr>
            <a:r>
              <a:rPr lang="hu-HU" dirty="0"/>
              <a:t>építési törmelék</a:t>
            </a:r>
          </a:p>
          <a:p>
            <a:pPr algn="ctr">
              <a:buNone/>
            </a:pPr>
            <a:r>
              <a:rPr lang="hu-HU" dirty="0"/>
              <a:t>festék, vegyszer</a:t>
            </a:r>
          </a:p>
          <a:p>
            <a:pPr algn="ctr">
              <a:buNone/>
            </a:pPr>
            <a:r>
              <a:rPr lang="hu-HU" dirty="0"/>
              <a:t>veszélyes, illetve radioaktív hulladék</a:t>
            </a:r>
          </a:p>
          <a:p>
            <a:pPr algn="ctr">
              <a:buNone/>
            </a:pPr>
            <a:endParaRPr lang="hu-HU" dirty="0"/>
          </a:p>
        </p:txBody>
      </p:sp>
      <p:sp>
        <p:nvSpPr>
          <p:cNvPr id="2" name="Cím 1"/>
          <p:cNvSpPr>
            <a:spLocks noGrp="1"/>
          </p:cNvSpPr>
          <p:nvPr>
            <p:ph type="title"/>
          </p:nvPr>
        </p:nvSpPr>
        <p:spPr>
          <a:xfrm>
            <a:off x="428596" y="857232"/>
            <a:ext cx="8229600" cy="1219200"/>
          </a:xfrm>
        </p:spPr>
        <p:txBody>
          <a:bodyPr>
            <a:normAutofit fontScale="90000"/>
          </a:bodyPr>
          <a:lstStyle/>
          <a:p>
            <a:pPr algn="ctr"/>
            <a:r>
              <a:rPr lang="hu-HU" dirty="0" smtClean="0"/>
              <a:t/>
            </a:r>
            <a:br>
              <a:rPr lang="hu-HU" dirty="0" smtClean="0"/>
            </a:br>
            <a:r>
              <a:rPr lang="hu-HU" dirty="0" smtClean="0">
                <a:solidFill>
                  <a:schemeClr val="bg1">
                    <a:lumMod val="75000"/>
                    <a:lumOff val="25000"/>
                  </a:schemeClr>
                </a:solidFill>
              </a:rPr>
              <a:t>Nem </a:t>
            </a:r>
            <a:r>
              <a:rPr lang="hu-HU" dirty="0">
                <a:solidFill>
                  <a:schemeClr val="bg1">
                    <a:lumMod val="75000"/>
                    <a:lumOff val="25000"/>
                  </a:schemeClr>
                </a:solidFill>
              </a:rPr>
              <a:t>komposztálható anyagok</a:t>
            </a:r>
            <a:r>
              <a:rPr lang="hu-HU" dirty="0">
                <a:solidFill>
                  <a:srgbClr val="7030A0"/>
                </a:solidFill>
              </a:rPr>
              <a:t/>
            </a:r>
            <a:br>
              <a:rPr lang="hu-HU" dirty="0">
                <a:solidFill>
                  <a:srgbClr val="7030A0"/>
                </a:solidFill>
              </a:rPr>
            </a:br>
            <a:endParaRPr lang="hu-HU" dirty="0">
              <a:solidFill>
                <a:srgbClr val="7030A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normAutofit fontScale="92500"/>
          </a:bodyPr>
          <a:lstStyle/>
          <a:p>
            <a:r>
              <a:rPr lang="hu-HU" dirty="0"/>
              <a:t>1-2 havonta átforgatni, összekeverni a komposzthalmot </a:t>
            </a:r>
            <a:r>
              <a:rPr lang="hu-HU" dirty="0" smtClean="0"/>
              <a:t>hogy </a:t>
            </a:r>
            <a:r>
              <a:rPr lang="hu-HU" dirty="0"/>
              <a:t>gyorsabban komposztálódhasson a tartalma</a:t>
            </a:r>
          </a:p>
          <a:p>
            <a:r>
              <a:rPr lang="hu-HU" dirty="0"/>
              <a:t>nedvesen kell </a:t>
            </a:r>
            <a:r>
              <a:rPr lang="hu-HU" dirty="0" smtClean="0"/>
              <a:t>tartani</a:t>
            </a:r>
            <a:endParaRPr lang="hu-HU" dirty="0"/>
          </a:p>
          <a:p>
            <a:r>
              <a:rPr lang="hu-HU" dirty="0"/>
              <a:t>félárnyékos helyen felállítani a komposztálót vagy komposzthalmot, a túlzott felmelegedés és kiszáradás megelőzése végett</a:t>
            </a:r>
          </a:p>
          <a:p>
            <a:r>
              <a:rPr lang="hu-HU" dirty="0"/>
              <a:t>a kész komposztot felhasználás előtt átrostálni és a nem komposztálódott vagy darabos részeket az új komposzthoz </a:t>
            </a:r>
            <a:r>
              <a:rPr lang="hu-HU" dirty="0" smtClean="0"/>
              <a:t>adni</a:t>
            </a:r>
            <a:endParaRPr lang="hu-HU" dirty="0"/>
          </a:p>
          <a:p>
            <a:r>
              <a:rPr lang="hu-HU" dirty="0"/>
              <a:t>nagy mennyiségű falevelet </a:t>
            </a:r>
            <a:r>
              <a:rPr lang="hu-HU" dirty="0" smtClean="0"/>
              <a:t>érdemes </a:t>
            </a:r>
            <a:r>
              <a:rPr lang="hu-HU" dirty="0"/>
              <a:t>külön komposztálóban gyűjteni, és apránként adni a készülő komposzthoz</a:t>
            </a:r>
          </a:p>
          <a:p>
            <a:endParaRPr lang="hu-HU" dirty="0"/>
          </a:p>
        </p:txBody>
      </p:sp>
      <p:sp>
        <p:nvSpPr>
          <p:cNvPr id="2" name="Cím 1"/>
          <p:cNvSpPr>
            <a:spLocks noGrp="1"/>
          </p:cNvSpPr>
          <p:nvPr>
            <p:ph type="title"/>
          </p:nvPr>
        </p:nvSpPr>
        <p:spPr>
          <a:xfrm>
            <a:off x="500034" y="642918"/>
            <a:ext cx="8229600" cy="1219200"/>
          </a:xfrm>
        </p:spPr>
        <p:txBody>
          <a:bodyPr>
            <a:normAutofit fontScale="90000"/>
          </a:bodyPr>
          <a:lstStyle/>
          <a:p>
            <a:pPr algn="ctr"/>
            <a:r>
              <a:rPr lang="hu-HU" dirty="0">
                <a:solidFill>
                  <a:schemeClr val="bg1">
                    <a:lumMod val="75000"/>
                    <a:lumOff val="25000"/>
                  </a:schemeClr>
                </a:solidFill>
              </a:rPr>
              <a:t>Javaslatok, ötletek </a:t>
            </a:r>
            <a:br>
              <a:rPr lang="hu-HU" dirty="0">
                <a:solidFill>
                  <a:schemeClr val="bg1">
                    <a:lumMod val="75000"/>
                    <a:lumOff val="25000"/>
                  </a:schemeClr>
                </a:solidFill>
              </a:rPr>
            </a:br>
            <a:endParaRPr lang="hu-HU" dirty="0">
              <a:solidFill>
                <a:schemeClr val="bg1">
                  <a:lumMod val="75000"/>
                  <a:lumOff val="2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Grp="1" noChangeAspect="1" noChangeArrowheads="1"/>
          </p:cNvPicPr>
          <p:nvPr>
            <p:ph idx="1"/>
          </p:nvPr>
        </p:nvPicPr>
        <p:blipFill>
          <a:blip r:embed="rId2"/>
          <a:srcRect/>
          <a:stretch>
            <a:fillRect/>
          </a:stretch>
        </p:blipFill>
        <p:spPr bwMode="auto">
          <a:xfrm>
            <a:off x="2357422" y="2357430"/>
            <a:ext cx="4238645" cy="2820626"/>
          </a:xfrm>
          <a:prstGeom prst="rect">
            <a:avLst/>
          </a:prstGeom>
          <a:noFill/>
          <a:ln w="9525">
            <a:noFill/>
            <a:miter lim="800000"/>
            <a:headEnd/>
            <a:tailEnd/>
          </a:ln>
          <a:effectLst/>
        </p:spPr>
      </p:pic>
      <p:sp>
        <p:nvSpPr>
          <p:cNvPr id="2" name="Cím 1"/>
          <p:cNvSpPr>
            <a:spLocks noGrp="1"/>
          </p:cNvSpPr>
          <p:nvPr>
            <p:ph type="title"/>
          </p:nvPr>
        </p:nvSpPr>
        <p:spPr>
          <a:xfrm>
            <a:off x="428596" y="500042"/>
            <a:ext cx="8229600" cy="1219200"/>
          </a:xfrm>
        </p:spPr>
        <p:txBody>
          <a:bodyPr>
            <a:normAutofit fontScale="90000"/>
          </a:bodyPr>
          <a:lstStyle/>
          <a:p>
            <a:pPr algn="ctr"/>
            <a:r>
              <a:rPr lang="hu-HU" dirty="0" smtClean="0">
                <a:solidFill>
                  <a:schemeClr val="bg1">
                    <a:lumMod val="75000"/>
                    <a:lumOff val="25000"/>
                  </a:schemeClr>
                </a:solidFill>
              </a:rPr>
              <a:t>Javaslatok, ötletek</a:t>
            </a:r>
            <a:br>
              <a:rPr lang="hu-HU" dirty="0" smtClean="0">
                <a:solidFill>
                  <a:schemeClr val="bg1">
                    <a:lumMod val="75000"/>
                    <a:lumOff val="25000"/>
                  </a:schemeClr>
                </a:solidFill>
              </a:rPr>
            </a:br>
            <a:r>
              <a:rPr lang="hu-HU" dirty="0" smtClean="0">
                <a:solidFill>
                  <a:schemeClr val="bg1">
                    <a:lumMod val="75000"/>
                    <a:lumOff val="25000"/>
                  </a:schemeClr>
                </a:solidFill>
              </a:rPr>
              <a:t>képekben: </a:t>
            </a:r>
            <a:endParaRPr lang="hu-HU" dirty="0">
              <a:solidFill>
                <a:schemeClr val="bg1">
                  <a:lumMod val="75000"/>
                  <a:lumOff val="25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57200" y="1600201"/>
            <a:ext cx="8258204" cy="2114552"/>
          </a:xfrm>
        </p:spPr>
        <p:txBody>
          <a:bodyPr/>
          <a:lstStyle/>
          <a:p>
            <a:pPr algn="ctr">
              <a:buNone/>
            </a:pPr>
            <a:r>
              <a:rPr lang="hu-HU" dirty="0"/>
              <a:t>Komposzt felhasználásával fűtésre alkalmas "kazánt" is lehet építeni.  </a:t>
            </a:r>
            <a:r>
              <a:rPr lang="hu-HU" dirty="0" smtClean="0"/>
              <a:t>Baji Béla</a:t>
            </a:r>
            <a:r>
              <a:rPr lang="hu-HU" dirty="0"/>
              <a:t> permakultúrás üvegházak fűtésére használja a </a:t>
            </a:r>
            <a:r>
              <a:rPr lang="hu-HU" dirty="0" smtClean="0"/>
              <a:t>komposztból </a:t>
            </a:r>
            <a:r>
              <a:rPr lang="hu-HU" dirty="0"/>
              <a:t>keletkező hőt. </a:t>
            </a:r>
          </a:p>
        </p:txBody>
      </p:sp>
      <p:sp>
        <p:nvSpPr>
          <p:cNvPr id="2" name="Cím 1"/>
          <p:cNvSpPr>
            <a:spLocks noGrp="1"/>
          </p:cNvSpPr>
          <p:nvPr>
            <p:ph type="title"/>
          </p:nvPr>
        </p:nvSpPr>
        <p:spPr/>
        <p:txBody>
          <a:bodyPr>
            <a:normAutofit fontScale="90000"/>
          </a:bodyPr>
          <a:lstStyle/>
          <a:p>
            <a:pPr algn="ctr"/>
            <a:r>
              <a:rPr lang="hu-HU" dirty="0">
                <a:solidFill>
                  <a:schemeClr val="bg1">
                    <a:lumMod val="75000"/>
                    <a:lumOff val="25000"/>
                  </a:schemeClr>
                </a:solidFill>
              </a:rPr>
              <a:t>Fűtésre használt komposzt</a:t>
            </a:r>
            <a:r>
              <a:rPr lang="hu-HU" dirty="0"/>
              <a:t> </a:t>
            </a:r>
            <a:br>
              <a:rPr lang="hu-HU" dirty="0"/>
            </a:br>
            <a:endParaRPr lang="hu-HU" dirty="0"/>
          </a:p>
        </p:txBody>
      </p:sp>
      <p:pic>
        <p:nvPicPr>
          <p:cNvPr id="6146" name="Picture 2"/>
          <p:cNvPicPr>
            <a:picLocks noChangeAspect="1" noChangeArrowheads="1"/>
          </p:cNvPicPr>
          <p:nvPr/>
        </p:nvPicPr>
        <p:blipFill>
          <a:blip r:embed="rId2"/>
          <a:srcRect/>
          <a:stretch>
            <a:fillRect/>
          </a:stretch>
        </p:blipFill>
        <p:spPr bwMode="auto">
          <a:xfrm>
            <a:off x="2714612" y="3357562"/>
            <a:ext cx="4071966" cy="26976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457200" y="2169368"/>
            <a:ext cx="8229600" cy="4572000"/>
          </a:xfrm>
        </p:spPr>
        <p:txBody>
          <a:bodyPr/>
          <a:lstStyle/>
          <a:p>
            <a:r>
              <a:rPr lang="hu-HU" dirty="0" smtClean="0"/>
              <a:t>Milyen eljárás a komposztálás?</a:t>
            </a:r>
          </a:p>
          <a:p>
            <a:r>
              <a:rPr lang="hu-HU" dirty="0" smtClean="0"/>
              <a:t>Milyen eszközök szükségesek a komposztáláshoz?</a:t>
            </a:r>
          </a:p>
          <a:p>
            <a:r>
              <a:rPr lang="hu-HU" dirty="0" smtClean="0"/>
              <a:t>Van olyan anyag amit nem lehet komposztálni?</a:t>
            </a:r>
          </a:p>
          <a:p>
            <a:r>
              <a:rPr lang="hu-HU" dirty="0" smtClean="0"/>
              <a:t>Mennyi időre van szükség a komposztáláshoz?</a:t>
            </a:r>
          </a:p>
          <a:p>
            <a:r>
              <a:rPr lang="hu-HU" dirty="0" smtClean="0"/>
              <a:t>Mit lehet komposztálni?</a:t>
            </a:r>
          </a:p>
          <a:p>
            <a:r>
              <a:rPr lang="hu-HU" dirty="0" smtClean="0"/>
              <a:t>Milyen alternatív lehetőségek vannak?</a:t>
            </a:r>
          </a:p>
          <a:p>
            <a:endParaRPr lang="hu-HU" dirty="0"/>
          </a:p>
        </p:txBody>
      </p:sp>
      <p:sp>
        <p:nvSpPr>
          <p:cNvPr id="3" name="Cím 2"/>
          <p:cNvSpPr>
            <a:spLocks noGrp="1"/>
          </p:cNvSpPr>
          <p:nvPr>
            <p:ph type="title"/>
          </p:nvPr>
        </p:nvSpPr>
        <p:spPr/>
        <p:txBody>
          <a:bodyPr>
            <a:normAutofit/>
          </a:bodyPr>
          <a:lstStyle/>
          <a:p>
            <a:r>
              <a:rPr lang="hu-HU" dirty="0" smtClean="0"/>
              <a:t>Figyeltél?</a:t>
            </a:r>
            <a:endParaRPr lang="hu-HU" dirty="0"/>
          </a:p>
        </p:txBody>
      </p:sp>
    </p:spTree>
    <p:extLst>
      <p:ext uri="{BB962C8B-B14F-4D97-AF65-F5344CB8AC3E}">
        <p14:creationId xmlns:p14="http://schemas.microsoft.com/office/powerpoint/2010/main" val="3142556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785786" y="714356"/>
            <a:ext cx="7429552" cy="3976702"/>
          </a:xfrm>
        </p:spPr>
        <p:txBody>
          <a:bodyPr>
            <a:normAutofit/>
          </a:bodyPr>
          <a:lstStyle/>
          <a:p>
            <a:pPr algn="ctr">
              <a:buNone/>
            </a:pPr>
            <a:endParaRPr lang="hu-HU" sz="4400" dirty="0" smtClean="0"/>
          </a:p>
          <a:p>
            <a:pPr algn="ctr">
              <a:buNone/>
            </a:pPr>
            <a:endParaRPr lang="hu-HU" sz="4400" dirty="0" smtClean="0"/>
          </a:p>
          <a:p>
            <a:pPr algn="ctr">
              <a:buNone/>
            </a:pPr>
            <a:r>
              <a:rPr lang="hu-HU" sz="7200" dirty="0" smtClean="0"/>
              <a:t>Köszönöm a figyelmet!</a:t>
            </a:r>
            <a:endParaRPr lang="hu-HU" sz="7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28596" y="714356"/>
            <a:ext cx="8401080" cy="5197493"/>
          </a:xfrm>
        </p:spPr>
        <p:txBody>
          <a:bodyPr>
            <a:normAutofit/>
          </a:bodyPr>
          <a:lstStyle/>
          <a:p>
            <a:pPr algn="just">
              <a:buNone/>
            </a:pPr>
            <a:endParaRPr lang="hu-HU" b="1" dirty="0" smtClean="0">
              <a:solidFill>
                <a:schemeClr val="bg1">
                  <a:lumMod val="75000"/>
                  <a:lumOff val="25000"/>
                </a:schemeClr>
              </a:solidFill>
            </a:endParaRPr>
          </a:p>
          <a:p>
            <a:pPr algn="ctr">
              <a:buNone/>
            </a:pPr>
            <a:r>
              <a:rPr lang="hu-HU" sz="4400" b="1" dirty="0" smtClean="0">
                <a:solidFill>
                  <a:schemeClr val="bg1">
                    <a:lumMod val="75000"/>
                    <a:lumOff val="25000"/>
                  </a:schemeClr>
                </a:solidFill>
              </a:rPr>
              <a:t>MI AZ A KOMPOSZT?</a:t>
            </a:r>
          </a:p>
          <a:p>
            <a:pPr algn="just">
              <a:buNone/>
            </a:pPr>
            <a:endParaRPr lang="hu-HU" b="1" dirty="0" smtClean="0">
              <a:solidFill>
                <a:schemeClr val="bg1">
                  <a:lumMod val="75000"/>
                  <a:lumOff val="25000"/>
                </a:schemeClr>
              </a:solidFill>
            </a:endParaRPr>
          </a:p>
          <a:p>
            <a:pPr algn="just">
              <a:buNone/>
            </a:pPr>
            <a:endParaRPr lang="hu-HU" b="1" dirty="0" smtClean="0">
              <a:solidFill>
                <a:schemeClr val="bg1">
                  <a:lumMod val="75000"/>
                  <a:lumOff val="25000"/>
                </a:schemeClr>
              </a:solidFill>
            </a:endParaRPr>
          </a:p>
          <a:p>
            <a:pPr algn="just">
              <a:buNone/>
            </a:pPr>
            <a:r>
              <a:rPr lang="hu-HU" b="1" dirty="0" smtClean="0"/>
              <a:t>Komposztnak</a:t>
            </a:r>
            <a:r>
              <a:rPr lang="hu-HU" dirty="0" smtClean="0"/>
              <a:t> nevezzük azt a morzsalékos, sötétbarna színű, földszerű, magas szervesanyag tartalmú anyagot, amely szerves hulladékokból, maradványokból, elsősorban mikroorganizmusok, valamint a talajlakó élőlények tevékenységének hatására jön létre, megfelelő hatások mellett (oxigén, megfelelő nedvességtartalom).</a:t>
            </a:r>
          </a:p>
          <a:p>
            <a:endParaRPr lang="hu-H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428596" y="3000372"/>
            <a:ext cx="8229600" cy="2786082"/>
          </a:xfrm>
        </p:spPr>
        <p:txBody>
          <a:bodyPr/>
          <a:lstStyle/>
          <a:p>
            <a:pPr algn="just">
              <a:buNone/>
            </a:pPr>
            <a:r>
              <a:rPr lang="hu-HU" dirty="0" smtClean="0"/>
              <a:t>A </a:t>
            </a:r>
            <a:r>
              <a:rPr lang="hu-HU" b="1" dirty="0" smtClean="0"/>
              <a:t>komposztálás</a:t>
            </a:r>
            <a:r>
              <a:rPr lang="hu-HU" dirty="0" smtClean="0"/>
              <a:t> olyan biológiai folyamat, amely a hulladékok, melléktermékek szerves anyagait, humuszszerű anyaggá alakítja át. A mezőgazdaságban, különösen a kertészetekben régóta  ismert és alkalmazott módszer.</a:t>
            </a:r>
          </a:p>
          <a:p>
            <a:endParaRPr lang="hu-HU" dirty="0"/>
          </a:p>
        </p:txBody>
      </p:sp>
      <p:sp>
        <p:nvSpPr>
          <p:cNvPr id="3" name="Cím 2"/>
          <p:cNvSpPr>
            <a:spLocks noGrp="1"/>
          </p:cNvSpPr>
          <p:nvPr>
            <p:ph type="title"/>
          </p:nvPr>
        </p:nvSpPr>
        <p:spPr>
          <a:xfrm>
            <a:off x="500034" y="785794"/>
            <a:ext cx="8229600" cy="1219200"/>
          </a:xfrm>
        </p:spPr>
        <p:txBody>
          <a:bodyPr>
            <a:noAutofit/>
          </a:bodyPr>
          <a:lstStyle/>
          <a:p>
            <a:pPr algn="ctr"/>
            <a:r>
              <a:rPr lang="hu-HU" sz="4400" dirty="0" smtClean="0">
                <a:solidFill>
                  <a:schemeClr val="bg1">
                    <a:lumMod val="75000"/>
                    <a:lumOff val="25000"/>
                  </a:schemeClr>
                </a:solidFill>
              </a:rPr>
              <a:t/>
            </a:r>
            <a:br>
              <a:rPr lang="hu-HU" sz="4400" dirty="0" smtClean="0">
                <a:solidFill>
                  <a:schemeClr val="bg1">
                    <a:lumMod val="75000"/>
                    <a:lumOff val="25000"/>
                  </a:schemeClr>
                </a:solidFill>
              </a:rPr>
            </a:br>
            <a:r>
              <a:rPr lang="hu-HU" sz="4400" dirty="0" smtClean="0">
                <a:solidFill>
                  <a:schemeClr val="bg1">
                    <a:lumMod val="75000"/>
                    <a:lumOff val="25000"/>
                  </a:schemeClr>
                </a:solidFill>
              </a:rPr>
              <a:t>HOGYAN KELL KOMPOSZTÁLNI?</a:t>
            </a:r>
            <a:endParaRPr lang="hu-HU" sz="4400" dirty="0">
              <a:solidFill>
                <a:schemeClr val="bg1">
                  <a:lumMod val="75000"/>
                  <a:lumOff val="2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285720" y="1285860"/>
            <a:ext cx="8643998" cy="3143272"/>
          </a:xfrm>
        </p:spPr>
        <p:txBody>
          <a:bodyPr/>
          <a:lstStyle/>
          <a:p>
            <a:pPr algn="just">
              <a:buNone/>
            </a:pPr>
            <a:r>
              <a:rPr lang="hu-HU" dirty="0"/>
              <a:t>A </a:t>
            </a:r>
            <a:r>
              <a:rPr lang="hu-HU" b="1" dirty="0"/>
              <a:t>humusz</a:t>
            </a:r>
            <a:r>
              <a:rPr lang="hu-HU" dirty="0"/>
              <a:t> a talaj sajátos és egyik fontos alkotóeleme: az a szerves anyag a talajban, amely átesett a humifikáció folyamatán. Minél nagyobb a talaj humusztartalma, annál nagyobb a termékenysége is. A humusz talajokból, tőzegből, lignitből, barnakőszénből nyerhető ki.</a:t>
            </a:r>
          </a:p>
        </p:txBody>
      </p:sp>
      <p:sp>
        <p:nvSpPr>
          <p:cNvPr id="2" name="Cím 1"/>
          <p:cNvSpPr>
            <a:spLocks noGrp="1"/>
          </p:cNvSpPr>
          <p:nvPr>
            <p:ph type="title"/>
          </p:nvPr>
        </p:nvSpPr>
        <p:spPr>
          <a:xfrm>
            <a:off x="428596" y="0"/>
            <a:ext cx="8229600" cy="1143000"/>
          </a:xfrm>
        </p:spPr>
        <p:txBody>
          <a:bodyPr>
            <a:normAutofit/>
          </a:bodyPr>
          <a:lstStyle/>
          <a:p>
            <a:pPr algn="ctr"/>
            <a:r>
              <a:rPr lang="hu-HU" sz="4400" dirty="0" smtClean="0">
                <a:solidFill>
                  <a:schemeClr val="bg1">
                    <a:lumMod val="75000"/>
                    <a:lumOff val="25000"/>
                  </a:schemeClr>
                </a:solidFill>
              </a:rPr>
              <a:t>Humusz</a:t>
            </a:r>
            <a:endParaRPr lang="hu-HU" sz="4400" dirty="0">
              <a:solidFill>
                <a:schemeClr val="bg1">
                  <a:lumMod val="75000"/>
                  <a:lumOff val="25000"/>
                </a:schemeClr>
              </a:solidFill>
            </a:endParaRPr>
          </a:p>
        </p:txBody>
      </p:sp>
      <p:pic>
        <p:nvPicPr>
          <p:cNvPr id="13314" name="Picture 2" descr="http://upload.wikimedia.org/wikipedia/commons/thumb/c/cc/Soil_profile.jpg/220px-Soil_profile.jpg"/>
          <p:cNvPicPr>
            <a:picLocks noChangeAspect="1" noChangeArrowheads="1"/>
          </p:cNvPicPr>
          <p:nvPr/>
        </p:nvPicPr>
        <p:blipFill>
          <a:blip r:embed="rId2"/>
          <a:srcRect/>
          <a:stretch>
            <a:fillRect/>
          </a:stretch>
        </p:blipFill>
        <p:spPr bwMode="auto">
          <a:xfrm>
            <a:off x="5143504" y="3714752"/>
            <a:ext cx="2095500" cy="2552700"/>
          </a:xfrm>
          <a:prstGeom prst="rect">
            <a:avLst/>
          </a:prstGeom>
          <a:noFill/>
        </p:spPr>
      </p:pic>
      <p:cxnSp>
        <p:nvCxnSpPr>
          <p:cNvPr id="6" name="Egyenes összekötő nyíllal 5"/>
          <p:cNvCxnSpPr/>
          <p:nvPr/>
        </p:nvCxnSpPr>
        <p:spPr>
          <a:xfrm flipV="1">
            <a:off x="2786050" y="4572008"/>
            <a:ext cx="2286016"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Szövegdoboz 6"/>
          <p:cNvSpPr txBox="1"/>
          <p:nvPr/>
        </p:nvSpPr>
        <p:spPr>
          <a:xfrm>
            <a:off x="1285852" y="4429132"/>
            <a:ext cx="1857388" cy="769441"/>
          </a:xfrm>
          <a:prstGeom prst="rect">
            <a:avLst/>
          </a:prstGeom>
          <a:noFill/>
        </p:spPr>
        <p:txBody>
          <a:bodyPr wrap="square" rtlCol="0">
            <a:spAutoFit/>
          </a:bodyPr>
          <a:lstStyle/>
          <a:p>
            <a:pPr algn="ctr"/>
            <a:r>
              <a:rPr lang="hu-HU" sz="4400" dirty="0" smtClean="0"/>
              <a:t>talaj</a:t>
            </a:r>
            <a:endParaRPr lang="hu-HU" sz="4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285720" y="1571612"/>
            <a:ext cx="8229600" cy="4525963"/>
          </a:xfrm>
        </p:spPr>
        <p:txBody>
          <a:bodyPr>
            <a:normAutofit/>
          </a:bodyPr>
          <a:lstStyle/>
          <a:p>
            <a:pPr algn="just">
              <a:buNone/>
            </a:pPr>
            <a:r>
              <a:rPr lang="hu-HU" sz="2000" dirty="0"/>
              <a:t>A</a:t>
            </a:r>
            <a:r>
              <a:rPr lang="hu-HU" sz="2000" dirty="0">
                <a:solidFill>
                  <a:schemeClr val="accent2">
                    <a:lumMod val="50000"/>
                  </a:schemeClr>
                </a:solidFill>
              </a:rPr>
              <a:t> </a:t>
            </a:r>
            <a:r>
              <a:rPr lang="hu-HU" sz="2000" b="1" dirty="0"/>
              <a:t>mikroorganizmusok</a:t>
            </a:r>
            <a:r>
              <a:rPr lang="hu-HU" sz="2000" dirty="0"/>
              <a:t> vagy </a:t>
            </a:r>
            <a:r>
              <a:rPr lang="hu-HU" sz="2000" b="1" dirty="0"/>
              <a:t>mikrobák</a:t>
            </a:r>
            <a:r>
              <a:rPr lang="hu-HU" sz="2000" dirty="0"/>
              <a:t> mikroszkopikus (szabad szemmel nem látható) élőlények. A mikrobiológia foglalkozik a mikroorganizmusok tudományos vizsgálatával. A mikroorganizmusok között akadnak baktériumok, gombák, archaeák és protisták, de a vírusokat és az élettelennek tekintett prionokat általában nem sorolják közéjük. A mikroorganizmusokra gyakranegysejtűekként hivatkoznak, bár akad olyan egysejtű protista, ami szabad szemmel is látható, valamint előfordulnak mikroszkopikus többsejtű élőlények is.</a:t>
            </a:r>
          </a:p>
          <a:p>
            <a:pPr>
              <a:buNone/>
            </a:pPr>
            <a:endParaRPr lang="hu-HU" dirty="0"/>
          </a:p>
          <a:p>
            <a:endParaRPr lang="hu-HU" dirty="0"/>
          </a:p>
        </p:txBody>
      </p:sp>
      <p:sp>
        <p:nvSpPr>
          <p:cNvPr id="2" name="Cím 1"/>
          <p:cNvSpPr>
            <a:spLocks noGrp="1"/>
          </p:cNvSpPr>
          <p:nvPr>
            <p:ph type="title"/>
          </p:nvPr>
        </p:nvSpPr>
        <p:spPr>
          <a:xfrm>
            <a:off x="428596" y="0"/>
            <a:ext cx="8229600" cy="1143000"/>
          </a:xfrm>
        </p:spPr>
        <p:txBody>
          <a:bodyPr/>
          <a:lstStyle/>
          <a:p>
            <a:pPr algn="ctr"/>
            <a:r>
              <a:rPr lang="hu-HU" dirty="0">
                <a:solidFill>
                  <a:schemeClr val="bg1">
                    <a:lumMod val="65000"/>
                    <a:lumOff val="35000"/>
                  </a:schemeClr>
                </a:solidFill>
              </a:rPr>
              <a:t>M</a:t>
            </a:r>
            <a:r>
              <a:rPr lang="hu-HU" dirty="0" smtClean="0">
                <a:solidFill>
                  <a:schemeClr val="bg1">
                    <a:lumMod val="65000"/>
                    <a:lumOff val="35000"/>
                  </a:schemeClr>
                </a:solidFill>
              </a:rPr>
              <a:t>ikroorganizmusok</a:t>
            </a:r>
            <a:endParaRPr lang="hu-HU" dirty="0">
              <a:solidFill>
                <a:schemeClr val="bg1">
                  <a:lumMod val="65000"/>
                  <a:lumOff val="35000"/>
                </a:schemeClr>
              </a:solidFill>
            </a:endParaRPr>
          </a:p>
        </p:txBody>
      </p:sp>
      <p:pic>
        <p:nvPicPr>
          <p:cNvPr id="12290" name="Picture 2" descr="http://helyitema.hu/pictures/article_images/35651.jpg"/>
          <p:cNvPicPr>
            <a:picLocks noChangeAspect="1" noChangeArrowheads="1"/>
          </p:cNvPicPr>
          <p:nvPr/>
        </p:nvPicPr>
        <p:blipFill>
          <a:blip r:embed="rId2" cstate="print"/>
          <a:srcRect/>
          <a:stretch>
            <a:fillRect/>
          </a:stretch>
        </p:blipFill>
        <p:spPr bwMode="auto">
          <a:xfrm>
            <a:off x="4643438" y="4643446"/>
            <a:ext cx="2228041" cy="15931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dirty="0" smtClean="0">
                <a:solidFill>
                  <a:schemeClr val="bg1">
                    <a:lumMod val="65000"/>
                    <a:lumOff val="35000"/>
                  </a:schemeClr>
                </a:solidFill>
              </a:rPr>
              <a:t>Mezőgazdaság</a:t>
            </a:r>
            <a:endParaRPr lang="hu-HU" dirty="0">
              <a:solidFill>
                <a:schemeClr val="bg1">
                  <a:lumMod val="65000"/>
                  <a:lumOff val="35000"/>
                </a:schemeClr>
              </a:solidFill>
            </a:endParaRPr>
          </a:p>
        </p:txBody>
      </p:sp>
      <p:sp>
        <p:nvSpPr>
          <p:cNvPr id="5" name="Téglalap 4"/>
          <p:cNvSpPr/>
          <p:nvPr/>
        </p:nvSpPr>
        <p:spPr>
          <a:xfrm>
            <a:off x="285720" y="1571612"/>
            <a:ext cx="4643470" cy="2031325"/>
          </a:xfrm>
          <a:prstGeom prst="rect">
            <a:avLst/>
          </a:prstGeom>
        </p:spPr>
        <p:txBody>
          <a:bodyPr wrap="square">
            <a:spAutoFit/>
          </a:bodyPr>
          <a:lstStyle/>
          <a:p>
            <a:pPr algn="just"/>
            <a:r>
              <a:rPr lang="hu-HU" dirty="0" smtClean="0"/>
              <a:t>A </a:t>
            </a:r>
            <a:r>
              <a:rPr lang="hu-HU" b="1" dirty="0" smtClean="0"/>
              <a:t>mezőgazdaság</a:t>
            </a:r>
            <a:r>
              <a:rPr lang="hu-HU" dirty="0" smtClean="0"/>
              <a:t> a termelőszféra azon ágazata, amely magába foglalja a földművelést (növénytermesztést) és az állattenyésztést. A mezőgazdasági termelés folyhat önellátó, tőkés illetve kollektív keretek között. A mezőgazdasági termékeket önellátásra és eladásra lehet termelni.</a:t>
            </a:r>
            <a:endParaRPr lang="hu-HU" dirty="0"/>
          </a:p>
        </p:txBody>
      </p:sp>
      <p:pic>
        <p:nvPicPr>
          <p:cNvPr id="9218" name="Picture 2" descr="http://upload.wikimedia.org/wikipedia/commons/thumb/4/41/Sweetpotato5162.jpg/250px-Sweetpotato5162.jpg"/>
          <p:cNvPicPr>
            <a:picLocks noChangeAspect="1" noChangeArrowheads="1"/>
          </p:cNvPicPr>
          <p:nvPr/>
        </p:nvPicPr>
        <p:blipFill>
          <a:blip r:embed="rId2"/>
          <a:srcRect/>
          <a:stretch>
            <a:fillRect/>
          </a:stretch>
        </p:blipFill>
        <p:spPr bwMode="auto">
          <a:xfrm>
            <a:off x="5572132" y="1428736"/>
            <a:ext cx="2856236" cy="2147891"/>
          </a:xfrm>
          <a:prstGeom prst="rect">
            <a:avLst/>
          </a:prstGeom>
          <a:noFill/>
        </p:spPr>
      </p:pic>
      <p:pic>
        <p:nvPicPr>
          <p:cNvPr id="9219" name="Picture 3"/>
          <p:cNvPicPr>
            <a:picLocks noChangeAspect="1" noChangeArrowheads="1"/>
          </p:cNvPicPr>
          <p:nvPr/>
        </p:nvPicPr>
        <p:blipFill>
          <a:blip r:embed="rId3"/>
          <a:srcRect/>
          <a:stretch>
            <a:fillRect/>
          </a:stretch>
        </p:blipFill>
        <p:spPr bwMode="auto">
          <a:xfrm>
            <a:off x="3714744" y="3714752"/>
            <a:ext cx="2566599" cy="1714488"/>
          </a:xfrm>
          <a:prstGeom prst="rect">
            <a:avLst/>
          </a:prstGeom>
          <a:noFill/>
          <a:ln w="9525">
            <a:noFill/>
            <a:miter lim="800000"/>
            <a:headEnd/>
            <a:tailEnd/>
          </a:ln>
          <a:effectLst/>
        </p:spPr>
      </p:pic>
      <p:pic>
        <p:nvPicPr>
          <p:cNvPr id="9220" name="Picture 4"/>
          <p:cNvPicPr>
            <a:picLocks noChangeAspect="1" noChangeArrowheads="1"/>
          </p:cNvPicPr>
          <p:nvPr/>
        </p:nvPicPr>
        <p:blipFill>
          <a:blip r:embed="rId4"/>
          <a:srcRect/>
          <a:stretch>
            <a:fillRect/>
          </a:stretch>
        </p:blipFill>
        <p:spPr bwMode="auto">
          <a:xfrm>
            <a:off x="285720" y="4286256"/>
            <a:ext cx="3286116" cy="2326127"/>
          </a:xfrm>
          <a:prstGeom prst="rect">
            <a:avLst/>
          </a:prstGeom>
          <a:noFill/>
          <a:ln w="9525">
            <a:noFill/>
            <a:miter lim="800000"/>
            <a:headEnd/>
            <a:tailEnd/>
          </a:ln>
          <a:effectLst/>
        </p:spPr>
      </p:pic>
      <p:pic>
        <p:nvPicPr>
          <p:cNvPr id="9221" name="Picture 5"/>
          <p:cNvPicPr>
            <a:picLocks noChangeAspect="1" noChangeArrowheads="1"/>
          </p:cNvPicPr>
          <p:nvPr/>
        </p:nvPicPr>
        <p:blipFill>
          <a:blip r:embed="rId5"/>
          <a:srcRect/>
          <a:stretch>
            <a:fillRect/>
          </a:stretch>
        </p:blipFill>
        <p:spPr bwMode="auto">
          <a:xfrm>
            <a:off x="6572264" y="3705632"/>
            <a:ext cx="2214578" cy="29571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500034" y="1643050"/>
            <a:ext cx="8043922" cy="3429024"/>
          </a:xfrm>
        </p:spPr>
        <p:txBody>
          <a:bodyPr>
            <a:noAutofit/>
          </a:bodyPr>
          <a:lstStyle/>
          <a:p>
            <a:pPr algn="just">
              <a:buNone/>
            </a:pPr>
            <a:r>
              <a:rPr lang="hu-HU" sz="2000" b="1" u="sng" dirty="0" smtClean="0"/>
              <a:t>Hulladék</a:t>
            </a:r>
            <a:r>
              <a:rPr lang="hu-HU" sz="2000" dirty="0" smtClean="0"/>
              <a:t>nak vagy </a:t>
            </a:r>
            <a:r>
              <a:rPr lang="hu-HU" sz="2000" b="1" u="sng" dirty="0" smtClean="0"/>
              <a:t>szemét</a:t>
            </a:r>
            <a:r>
              <a:rPr lang="hu-HU" sz="2000" dirty="0" smtClean="0"/>
              <a:t>nek azokat a tárgyakat nevezzük, amelyek az ember mindennapi élete során keletkeznek és a keletkezésük helyén (gyárak, üzemek, háztartás stb.) feleslegessé váltak, tőlük tulajdonosuk megválik, vagy megválni köteles.</a:t>
            </a:r>
          </a:p>
          <a:p>
            <a:pPr algn="just">
              <a:buNone/>
            </a:pPr>
            <a:endParaRPr lang="hu-HU" sz="2000" dirty="0" smtClean="0"/>
          </a:p>
          <a:p>
            <a:pPr algn="just">
              <a:buNone/>
            </a:pPr>
            <a:r>
              <a:rPr lang="hu-HU" sz="2000" dirty="0" smtClean="0"/>
              <a:t>A szemetelés a rend ellen való cselekvés. Ameddig az ember által létrehozott hulladék csak szerves volt és kis mennyiségű, nem okozott gondot. Mihelyt az ember városi körülmények közé került, és szervetlen hulladékokat is produkált, azóta gond a szemét és a szemetelés. A hulladékok hasznosítása mindig jelen volt a társadalomban, kiegészítette a természetes lebomlási folyamatokat. Az „ipari méretű” hulladékhasznosítás új keletű dolog, ahogy a nem lebomló és erősen mérgező hulladékok vagy szemét megjelenése is az.</a:t>
            </a:r>
          </a:p>
        </p:txBody>
      </p:sp>
      <p:sp>
        <p:nvSpPr>
          <p:cNvPr id="2" name="Cím 1"/>
          <p:cNvSpPr>
            <a:spLocks noGrp="1"/>
          </p:cNvSpPr>
          <p:nvPr>
            <p:ph type="title"/>
          </p:nvPr>
        </p:nvSpPr>
        <p:spPr>
          <a:xfrm>
            <a:off x="500034" y="142852"/>
            <a:ext cx="8229600" cy="1143000"/>
          </a:xfrm>
        </p:spPr>
        <p:txBody>
          <a:bodyPr/>
          <a:lstStyle/>
          <a:p>
            <a:pPr algn="ctr"/>
            <a:r>
              <a:rPr lang="hu-HU" dirty="0" smtClean="0">
                <a:solidFill>
                  <a:schemeClr val="bg1">
                    <a:lumMod val="75000"/>
                    <a:lumOff val="25000"/>
                  </a:schemeClr>
                </a:solidFill>
              </a:rPr>
              <a:t>Hulladékok</a:t>
            </a:r>
            <a:endParaRPr lang="hu-HU" dirty="0">
              <a:solidFill>
                <a:schemeClr val="bg1">
                  <a:lumMod val="75000"/>
                  <a:lumOff val="2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Grp="1" noChangeAspect="1" noChangeArrowheads="1"/>
          </p:cNvPicPr>
          <p:nvPr>
            <p:ph idx="1"/>
          </p:nvPr>
        </p:nvPicPr>
        <p:blipFill>
          <a:blip r:embed="rId2"/>
          <a:srcRect/>
          <a:stretch>
            <a:fillRect/>
          </a:stretch>
        </p:blipFill>
        <p:spPr bwMode="auto">
          <a:xfrm>
            <a:off x="4817428" y="2277302"/>
            <a:ext cx="3826538" cy="2866210"/>
          </a:xfrm>
          <a:prstGeom prst="rect">
            <a:avLst/>
          </a:prstGeom>
          <a:noFill/>
          <a:ln w="9525">
            <a:noFill/>
            <a:miter lim="800000"/>
            <a:headEnd/>
            <a:tailEnd/>
          </a:ln>
          <a:effectLst/>
        </p:spPr>
      </p:pic>
      <p:sp>
        <p:nvSpPr>
          <p:cNvPr id="2" name="Cím 1"/>
          <p:cNvSpPr>
            <a:spLocks noGrp="1"/>
          </p:cNvSpPr>
          <p:nvPr>
            <p:ph type="title"/>
          </p:nvPr>
        </p:nvSpPr>
        <p:spPr/>
        <p:txBody>
          <a:bodyPr/>
          <a:lstStyle/>
          <a:p>
            <a:pPr algn="ctr"/>
            <a:r>
              <a:rPr lang="hu-HU" dirty="0" smtClean="0">
                <a:solidFill>
                  <a:srgbClr val="7030A0"/>
                </a:solidFill>
              </a:rPr>
              <a:t>Hulladék képek </a:t>
            </a:r>
            <a:endParaRPr lang="hu-HU" dirty="0">
              <a:solidFill>
                <a:srgbClr val="7030A0"/>
              </a:solidFill>
            </a:endParaRPr>
          </a:p>
        </p:txBody>
      </p:sp>
      <p:pic>
        <p:nvPicPr>
          <p:cNvPr id="4" name="Picture 1"/>
          <p:cNvPicPr>
            <a:picLocks noChangeAspect="1" noChangeArrowheads="1"/>
          </p:cNvPicPr>
          <p:nvPr/>
        </p:nvPicPr>
        <p:blipFill>
          <a:blip r:embed="rId3"/>
          <a:srcRect/>
          <a:stretch>
            <a:fillRect/>
          </a:stretch>
        </p:blipFill>
        <p:spPr bwMode="auto">
          <a:xfrm>
            <a:off x="428596" y="2268132"/>
            <a:ext cx="3738589" cy="2803942"/>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57200" y="1600201"/>
            <a:ext cx="8115328" cy="2471742"/>
          </a:xfrm>
        </p:spPr>
        <p:txBody>
          <a:bodyPr/>
          <a:lstStyle/>
          <a:p>
            <a:r>
              <a:rPr lang="hu-HU" dirty="0" smtClean="0"/>
              <a:t>Komposztálható nyersanyagok</a:t>
            </a:r>
          </a:p>
          <a:p>
            <a:r>
              <a:rPr lang="hu-HU" dirty="0" smtClean="0"/>
              <a:t>Megfelelő </a:t>
            </a:r>
            <a:r>
              <a:rPr lang="hu-HU" dirty="0" smtClean="0">
                <a:solidFill>
                  <a:srgbClr val="FF0000"/>
                </a:solidFill>
              </a:rPr>
              <a:t>komposztláda</a:t>
            </a:r>
            <a:r>
              <a:rPr lang="hu-HU" dirty="0" smtClean="0"/>
              <a:t> és komposztálóhely</a:t>
            </a:r>
          </a:p>
          <a:p>
            <a:r>
              <a:rPr lang="hu-HU" dirty="0" smtClean="0"/>
              <a:t>Víz(eső)</a:t>
            </a:r>
          </a:p>
          <a:p>
            <a:r>
              <a:rPr lang="hu-HU" dirty="0" smtClean="0"/>
              <a:t>Lapát , rosta</a:t>
            </a:r>
            <a:endParaRPr lang="hu-HU" dirty="0"/>
          </a:p>
        </p:txBody>
      </p:sp>
      <p:sp>
        <p:nvSpPr>
          <p:cNvPr id="2" name="Cím 1"/>
          <p:cNvSpPr>
            <a:spLocks noGrp="1"/>
          </p:cNvSpPr>
          <p:nvPr>
            <p:ph type="title"/>
          </p:nvPr>
        </p:nvSpPr>
        <p:spPr/>
        <p:txBody>
          <a:bodyPr/>
          <a:lstStyle/>
          <a:p>
            <a:pPr algn="ctr"/>
            <a:r>
              <a:rPr lang="hu-HU" dirty="0" smtClean="0">
                <a:solidFill>
                  <a:schemeClr val="bg1">
                    <a:lumMod val="75000"/>
                    <a:lumOff val="25000"/>
                  </a:schemeClr>
                </a:solidFill>
              </a:rPr>
              <a:t>Komposztálás kellékei</a:t>
            </a:r>
            <a:endParaRPr lang="hu-HU" dirty="0">
              <a:solidFill>
                <a:schemeClr val="bg1">
                  <a:lumMod val="75000"/>
                  <a:lumOff val="25000"/>
                </a:schemeClr>
              </a:solidFill>
            </a:endParaRPr>
          </a:p>
        </p:txBody>
      </p:sp>
      <p:pic>
        <p:nvPicPr>
          <p:cNvPr id="5" name="Picture 2"/>
          <p:cNvPicPr>
            <a:picLocks noChangeAspect="1" noChangeArrowheads="1"/>
          </p:cNvPicPr>
          <p:nvPr/>
        </p:nvPicPr>
        <p:blipFill>
          <a:blip r:embed="rId2"/>
          <a:srcRect/>
          <a:stretch>
            <a:fillRect/>
          </a:stretch>
        </p:blipFill>
        <p:spPr bwMode="auto">
          <a:xfrm>
            <a:off x="4143372" y="3929066"/>
            <a:ext cx="3071834" cy="2291076"/>
          </a:xfrm>
          <a:prstGeom prst="rect">
            <a:avLst/>
          </a:prstGeom>
          <a:noFill/>
          <a:ln w="9525">
            <a:noFill/>
            <a:miter lim="800000"/>
            <a:headEnd/>
            <a:tailEnd/>
          </a:ln>
          <a:effectLst/>
        </p:spPr>
      </p:pic>
      <p:cxnSp>
        <p:nvCxnSpPr>
          <p:cNvPr id="9" name="Egyenes összekötő nyíllal 8"/>
          <p:cNvCxnSpPr/>
          <p:nvPr/>
        </p:nvCxnSpPr>
        <p:spPr>
          <a:xfrm rot="16200000" flipH="1">
            <a:off x="3857620" y="2786058"/>
            <a:ext cx="1000132" cy="857256"/>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ír">
  <a:themeElements>
    <a:clrScheme name="Papí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í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í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261</TotalTime>
  <Words>374</Words>
  <Application>Microsoft Office PowerPoint</Application>
  <PresentationFormat>Diavetítés a képernyőre (4:3 oldalarány)</PresentationFormat>
  <Paragraphs>71</Paragraphs>
  <Slides>19</Slides>
  <Notes>0</Notes>
  <HiddenSlides>0</HiddenSlides>
  <MMClips>0</MMClips>
  <ScaleCrop>false</ScaleCrop>
  <HeadingPairs>
    <vt:vector size="4" baseType="variant">
      <vt:variant>
        <vt:lpstr>Téma</vt:lpstr>
      </vt:variant>
      <vt:variant>
        <vt:i4>1</vt:i4>
      </vt:variant>
      <vt:variant>
        <vt:lpstr>Diacímek</vt:lpstr>
      </vt:variant>
      <vt:variant>
        <vt:i4>19</vt:i4>
      </vt:variant>
    </vt:vector>
  </HeadingPairs>
  <TitlesOfParts>
    <vt:vector size="20" baseType="lpstr">
      <vt:lpstr>Papír</vt:lpstr>
      <vt:lpstr>Komposztálás</vt:lpstr>
      <vt:lpstr>PowerPoint bemutató</vt:lpstr>
      <vt:lpstr> HOGYAN KELL KOMPOSZTÁLNI?</vt:lpstr>
      <vt:lpstr>Humusz</vt:lpstr>
      <vt:lpstr>Mikroorganizmusok</vt:lpstr>
      <vt:lpstr>Mezőgazdaság</vt:lpstr>
      <vt:lpstr>Hulladékok</vt:lpstr>
      <vt:lpstr>Hulladék képek </vt:lpstr>
      <vt:lpstr>Komposztálás kellékei</vt:lpstr>
      <vt:lpstr>A komposztot kiegészítő anyagok</vt:lpstr>
      <vt:lpstr> Nem javasolt anyagok  </vt:lpstr>
      <vt:lpstr>Komposztálható anyagok</vt:lpstr>
      <vt:lpstr> Komposztálható anyagok képekben: </vt:lpstr>
      <vt:lpstr> Nem komposztálható anyagok </vt:lpstr>
      <vt:lpstr>Javaslatok, ötletek  </vt:lpstr>
      <vt:lpstr>Javaslatok, ötletek képekben: </vt:lpstr>
      <vt:lpstr>Fűtésre használt komposzt  </vt:lpstr>
      <vt:lpstr>Figyeltél?</vt:lpstr>
      <vt:lpstr>PowerPoint bemutató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Komposztálás</dc:title>
  <dc:creator>suli2</dc:creator>
  <cp:lastModifiedBy>User</cp:lastModifiedBy>
  <cp:revision>31</cp:revision>
  <dcterms:created xsi:type="dcterms:W3CDTF">2013-02-05T08:06:27Z</dcterms:created>
  <dcterms:modified xsi:type="dcterms:W3CDTF">2013-02-15T08:08:57Z</dcterms:modified>
</cp:coreProperties>
</file>