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hyperlink" Target="http://megujuloenergiaforrasok.blogspot.hu/" TargetMode="External"/><Relationship Id="rId1" Type="http://schemas.openxmlformats.org/officeDocument/2006/relationships/hyperlink" Target="http://hu.wikipedia.org/wiki/Meg%C3%BAjul%C3%B3_energiaforr%C3%A1s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Napenergia" TargetMode="External"/><Relationship Id="rId2" Type="http://schemas.openxmlformats.org/officeDocument/2006/relationships/hyperlink" Target="http://hu.wikipedia.org/wiki/Sz%C3%A9lenergia" TargetMode="External"/><Relationship Id="rId1" Type="http://schemas.openxmlformats.org/officeDocument/2006/relationships/hyperlink" Target="http://hu.wikipedia.org/wiki/Biomassza" TargetMode="External"/><Relationship Id="rId4" Type="http://schemas.openxmlformats.org/officeDocument/2006/relationships/hyperlink" Target="http://hu.wikipedia.org/wiki/Geotermikus_energia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3211ED-E6CD-4A2F-AFB5-CC66482B655B}" type="doc">
      <dgm:prSet loTypeId="urn:microsoft.com/office/officeart/2005/8/layout/vList4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D5549929-F1C6-4AE1-BA58-CEB193D882B9}">
      <dgm:prSet phldrT="[Szöveg]"/>
      <dgm:spPr/>
      <dgm:t>
        <a:bodyPr/>
        <a:lstStyle/>
        <a:p>
          <a:r>
            <a:rPr lang="hu-H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Szélenergia</a:t>
          </a:r>
          <a:endParaRPr lang="hu-H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4698E6B-DBBD-49EA-AEC3-9B68541EA7C4}" type="parTrans" cxnId="{37CEBE87-E90F-4B75-B1A3-EED4308BB859}">
      <dgm:prSet/>
      <dgm:spPr/>
      <dgm:t>
        <a:bodyPr/>
        <a:lstStyle/>
        <a:p>
          <a:endParaRPr lang="hu-HU"/>
        </a:p>
      </dgm:t>
    </dgm:pt>
    <dgm:pt modelId="{FDBE228A-6E59-49E1-A3B3-D1FA9388BCD8}" type="sibTrans" cxnId="{37CEBE87-E90F-4B75-B1A3-EED4308BB859}">
      <dgm:prSet/>
      <dgm:spPr/>
      <dgm:t>
        <a:bodyPr/>
        <a:lstStyle/>
        <a:p>
          <a:endParaRPr lang="hu-HU"/>
        </a:p>
      </dgm:t>
    </dgm:pt>
    <dgm:pt modelId="{7A3C3954-9B5F-4BA9-A2F1-15A5AB022B54}">
      <dgm:prSet phldrT="[Szöveg]"/>
      <dgm:spPr/>
      <dgm:t>
        <a:bodyPr/>
        <a:lstStyle/>
        <a:p>
          <a:r>
            <a:rPr lang="hu-HU" dirty="0" smtClean="0"/>
            <a:t>Szélerőművek</a:t>
          </a:r>
          <a:endParaRPr lang="hu-HU" dirty="0"/>
        </a:p>
      </dgm:t>
    </dgm:pt>
    <dgm:pt modelId="{622DF49B-9126-4082-B5DF-2B7373EE5AD8}" type="parTrans" cxnId="{2AE0C4ED-A3EE-4A06-A98A-C8783245A866}">
      <dgm:prSet/>
      <dgm:spPr/>
      <dgm:t>
        <a:bodyPr/>
        <a:lstStyle/>
        <a:p>
          <a:endParaRPr lang="hu-HU"/>
        </a:p>
      </dgm:t>
    </dgm:pt>
    <dgm:pt modelId="{2C61CB9C-4E43-4DEF-8556-F1DAD5B0BF2E}" type="sibTrans" cxnId="{2AE0C4ED-A3EE-4A06-A98A-C8783245A866}">
      <dgm:prSet/>
      <dgm:spPr/>
      <dgm:t>
        <a:bodyPr/>
        <a:lstStyle/>
        <a:p>
          <a:endParaRPr lang="hu-HU"/>
        </a:p>
      </dgm:t>
    </dgm:pt>
    <dgm:pt modelId="{818CB085-2D41-4008-8435-1F367B3DA1E7}">
      <dgm:prSet phldrT="[Szöveg]"/>
      <dgm:spPr/>
      <dgm:t>
        <a:bodyPr/>
        <a:lstStyle/>
        <a:p>
          <a:r>
            <a:rPr lang="hu-HU" dirty="0" smtClean="0"/>
            <a:t>Napenergia</a:t>
          </a:r>
          <a:endParaRPr lang="hu-HU" dirty="0"/>
        </a:p>
      </dgm:t>
    </dgm:pt>
    <dgm:pt modelId="{519041FB-F43F-458C-8C9C-3EB13EF5BE28}" type="parTrans" cxnId="{78F55DEF-CACD-4F92-A3BF-68C33FC7C0C2}">
      <dgm:prSet/>
      <dgm:spPr/>
      <dgm:t>
        <a:bodyPr/>
        <a:lstStyle/>
        <a:p>
          <a:endParaRPr lang="hu-HU"/>
        </a:p>
      </dgm:t>
    </dgm:pt>
    <dgm:pt modelId="{1BC755F8-D0E0-4E08-9B0C-71B179C19C99}" type="sibTrans" cxnId="{78F55DEF-CACD-4F92-A3BF-68C33FC7C0C2}">
      <dgm:prSet/>
      <dgm:spPr/>
      <dgm:t>
        <a:bodyPr/>
        <a:lstStyle/>
        <a:p>
          <a:endParaRPr lang="hu-HU"/>
        </a:p>
      </dgm:t>
    </dgm:pt>
    <dgm:pt modelId="{31D74812-7CCF-4D49-A22F-F043550D8386}">
      <dgm:prSet phldrT="[Szöveg]"/>
      <dgm:spPr/>
      <dgm:t>
        <a:bodyPr/>
        <a:lstStyle/>
        <a:p>
          <a:r>
            <a:rPr lang="hu-HU" dirty="0" smtClean="0"/>
            <a:t>Napkollektorok</a:t>
          </a:r>
          <a:endParaRPr lang="hu-HU" dirty="0"/>
        </a:p>
      </dgm:t>
    </dgm:pt>
    <dgm:pt modelId="{546D4717-D501-4040-86C1-9CE1BD0367FE}" type="parTrans" cxnId="{D09B1A91-F2D3-43D4-9B76-8E813F52C3B7}">
      <dgm:prSet/>
      <dgm:spPr/>
      <dgm:t>
        <a:bodyPr/>
        <a:lstStyle/>
        <a:p>
          <a:endParaRPr lang="hu-HU"/>
        </a:p>
      </dgm:t>
    </dgm:pt>
    <dgm:pt modelId="{67F74F42-FD6B-42BE-8076-25668278CC7C}" type="sibTrans" cxnId="{D09B1A91-F2D3-43D4-9B76-8E813F52C3B7}">
      <dgm:prSet/>
      <dgm:spPr/>
      <dgm:t>
        <a:bodyPr/>
        <a:lstStyle/>
        <a:p>
          <a:endParaRPr lang="hu-HU"/>
        </a:p>
      </dgm:t>
    </dgm:pt>
    <dgm:pt modelId="{B00693C7-2595-40EB-A161-2BFE7AC78BAB}">
      <dgm:prSet phldrT="[Szöveg]"/>
      <dgm:spPr/>
      <dgm:t>
        <a:bodyPr/>
        <a:lstStyle/>
        <a:p>
          <a:r>
            <a:rPr lang="hu-HU" dirty="0" smtClean="0"/>
            <a:t>Vízenergia</a:t>
          </a:r>
          <a:endParaRPr lang="hu-HU" dirty="0"/>
        </a:p>
      </dgm:t>
    </dgm:pt>
    <dgm:pt modelId="{34F435F8-2C01-4BE1-AC37-E65AA2E81A0A}" type="parTrans" cxnId="{185E0124-5162-4D21-A6BC-34574B6FC6AE}">
      <dgm:prSet/>
      <dgm:spPr/>
      <dgm:t>
        <a:bodyPr/>
        <a:lstStyle/>
        <a:p>
          <a:endParaRPr lang="hu-HU"/>
        </a:p>
      </dgm:t>
    </dgm:pt>
    <dgm:pt modelId="{311F963A-F301-4775-818C-146A66180B94}" type="sibTrans" cxnId="{185E0124-5162-4D21-A6BC-34574B6FC6AE}">
      <dgm:prSet/>
      <dgm:spPr/>
      <dgm:t>
        <a:bodyPr/>
        <a:lstStyle/>
        <a:p>
          <a:endParaRPr lang="hu-HU"/>
        </a:p>
      </dgm:t>
    </dgm:pt>
    <dgm:pt modelId="{C3800B30-6EBD-484D-9CDD-A7843527548B}">
      <dgm:prSet phldrT="[Szöveg]"/>
      <dgm:spPr/>
      <dgm:t>
        <a:bodyPr/>
        <a:lstStyle/>
        <a:p>
          <a:r>
            <a:rPr lang="hu-HU" dirty="0" smtClean="0"/>
            <a:t>Vízerőművek</a:t>
          </a:r>
          <a:endParaRPr lang="hu-HU" dirty="0"/>
        </a:p>
      </dgm:t>
    </dgm:pt>
    <dgm:pt modelId="{3142B9B4-5622-4AE8-8983-9C9DD86CE24C}" type="parTrans" cxnId="{DF5757C2-EE2F-49CD-88EF-130AC837141E}">
      <dgm:prSet/>
      <dgm:spPr/>
      <dgm:t>
        <a:bodyPr/>
        <a:lstStyle/>
        <a:p>
          <a:endParaRPr lang="hu-HU"/>
        </a:p>
      </dgm:t>
    </dgm:pt>
    <dgm:pt modelId="{0514F5B4-446A-413C-BB06-45F744CBAD94}" type="sibTrans" cxnId="{DF5757C2-EE2F-49CD-88EF-130AC837141E}">
      <dgm:prSet/>
      <dgm:spPr/>
      <dgm:t>
        <a:bodyPr/>
        <a:lstStyle/>
        <a:p>
          <a:endParaRPr lang="hu-HU"/>
        </a:p>
      </dgm:t>
    </dgm:pt>
    <dgm:pt modelId="{26704810-2C68-46A9-A22F-9C7E07C93137}" type="pres">
      <dgm:prSet presAssocID="{3C3211ED-E6CD-4A2F-AFB5-CC66482B655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E79B571-D2F8-4753-A225-B6231A6167F2}" type="pres">
      <dgm:prSet presAssocID="{D5549929-F1C6-4AE1-BA58-CEB193D882B9}" presName="comp" presStyleCnt="0"/>
      <dgm:spPr/>
    </dgm:pt>
    <dgm:pt modelId="{0E03538B-44D0-4634-BE50-1E2FB00A24B6}" type="pres">
      <dgm:prSet presAssocID="{D5549929-F1C6-4AE1-BA58-CEB193D882B9}" presName="box" presStyleLbl="node1" presStyleIdx="0" presStyleCnt="3" custLinFactNeighborX="4555" custLinFactNeighborY="-26248"/>
      <dgm:spPr/>
      <dgm:t>
        <a:bodyPr/>
        <a:lstStyle/>
        <a:p>
          <a:endParaRPr lang="hu-HU"/>
        </a:p>
      </dgm:t>
    </dgm:pt>
    <dgm:pt modelId="{81DC42E3-DDAC-45C0-973A-1B083A8EC386}" type="pres">
      <dgm:prSet presAssocID="{D5549929-F1C6-4AE1-BA58-CEB193D882B9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3FEC1C-7151-47E3-BEB1-2A4DC87CC8AC}" type="pres">
      <dgm:prSet presAssocID="{D5549929-F1C6-4AE1-BA58-CEB193D882B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0E65725-40CB-4313-8044-6709F32EB219}" type="pres">
      <dgm:prSet presAssocID="{FDBE228A-6E59-49E1-A3B3-D1FA9388BCD8}" presName="spacer" presStyleCnt="0"/>
      <dgm:spPr/>
    </dgm:pt>
    <dgm:pt modelId="{9FA6B45E-1E9A-41B7-BB58-0F2EDBC1C08A}" type="pres">
      <dgm:prSet presAssocID="{818CB085-2D41-4008-8435-1F367B3DA1E7}" presName="comp" presStyleCnt="0"/>
      <dgm:spPr/>
    </dgm:pt>
    <dgm:pt modelId="{3BB83D1A-1645-4388-9A0B-B68917EA88E1}" type="pres">
      <dgm:prSet presAssocID="{818CB085-2D41-4008-8435-1F367B3DA1E7}" presName="box" presStyleLbl="node1" presStyleIdx="1" presStyleCnt="3" custLinFactNeighborY="-5009"/>
      <dgm:spPr/>
      <dgm:t>
        <a:bodyPr/>
        <a:lstStyle/>
        <a:p>
          <a:endParaRPr lang="hu-HU"/>
        </a:p>
      </dgm:t>
    </dgm:pt>
    <dgm:pt modelId="{B328B71A-CE1F-4C91-B3BA-C517AF3BCA60}" type="pres">
      <dgm:prSet presAssocID="{818CB085-2D41-4008-8435-1F367B3DA1E7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8060FBC-C92A-4298-813B-645F7DF5BB87}" type="pres">
      <dgm:prSet presAssocID="{818CB085-2D41-4008-8435-1F367B3DA1E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AC1C7A-D41C-4B9D-93D3-8FD2472D98BF}" type="pres">
      <dgm:prSet presAssocID="{1BC755F8-D0E0-4E08-9B0C-71B179C19C99}" presName="spacer" presStyleCnt="0"/>
      <dgm:spPr/>
    </dgm:pt>
    <dgm:pt modelId="{510B8014-8BE0-4A18-A2D0-E1AD8908571E}" type="pres">
      <dgm:prSet presAssocID="{B00693C7-2595-40EB-A161-2BFE7AC78BAB}" presName="comp" presStyleCnt="0"/>
      <dgm:spPr/>
    </dgm:pt>
    <dgm:pt modelId="{D5EA879E-3EFD-46BF-82A3-F2AC4B396D6D}" type="pres">
      <dgm:prSet presAssocID="{B00693C7-2595-40EB-A161-2BFE7AC78BAB}" presName="box" presStyleLbl="node1" presStyleIdx="2" presStyleCnt="3" custLinFactNeighborY="-15268"/>
      <dgm:spPr/>
      <dgm:t>
        <a:bodyPr/>
        <a:lstStyle/>
        <a:p>
          <a:endParaRPr lang="hu-HU"/>
        </a:p>
      </dgm:t>
    </dgm:pt>
    <dgm:pt modelId="{73A9A872-B549-4B27-841F-AC2792014C53}" type="pres">
      <dgm:prSet presAssocID="{B00693C7-2595-40EB-A161-2BFE7AC78BAB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5B9508A-7B49-4FC8-B6F5-00B9BF4C233A}" type="pres">
      <dgm:prSet presAssocID="{B00693C7-2595-40EB-A161-2BFE7AC78BAB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09B1A91-F2D3-43D4-9B76-8E813F52C3B7}" srcId="{818CB085-2D41-4008-8435-1F367B3DA1E7}" destId="{31D74812-7CCF-4D49-A22F-F043550D8386}" srcOrd="0" destOrd="0" parTransId="{546D4717-D501-4040-86C1-9CE1BD0367FE}" sibTransId="{67F74F42-FD6B-42BE-8076-25668278CC7C}"/>
    <dgm:cxn modelId="{2D0D242C-986C-4AAB-84E9-9612A6BA71A7}" type="presOf" srcId="{7A3C3954-9B5F-4BA9-A2F1-15A5AB022B54}" destId="{0E03538B-44D0-4634-BE50-1E2FB00A24B6}" srcOrd="0" destOrd="1" presId="urn:microsoft.com/office/officeart/2005/8/layout/vList4"/>
    <dgm:cxn modelId="{B2F856C5-65EA-4715-A0C9-C94E9056BC33}" type="presOf" srcId="{818CB085-2D41-4008-8435-1F367B3DA1E7}" destId="{3BB83D1A-1645-4388-9A0B-B68917EA88E1}" srcOrd="0" destOrd="0" presId="urn:microsoft.com/office/officeart/2005/8/layout/vList4"/>
    <dgm:cxn modelId="{DF5757C2-EE2F-49CD-88EF-130AC837141E}" srcId="{B00693C7-2595-40EB-A161-2BFE7AC78BAB}" destId="{C3800B30-6EBD-484D-9CDD-A7843527548B}" srcOrd="0" destOrd="0" parTransId="{3142B9B4-5622-4AE8-8983-9C9DD86CE24C}" sibTransId="{0514F5B4-446A-413C-BB06-45F744CBAD94}"/>
    <dgm:cxn modelId="{E77CDBD8-F246-432D-A146-ABB4E514A9B3}" type="presOf" srcId="{7A3C3954-9B5F-4BA9-A2F1-15A5AB022B54}" destId="{8D3FEC1C-7151-47E3-BEB1-2A4DC87CC8AC}" srcOrd="1" destOrd="1" presId="urn:microsoft.com/office/officeart/2005/8/layout/vList4"/>
    <dgm:cxn modelId="{8052A1A7-9913-4A38-86B6-6EB1215A1FA3}" type="presOf" srcId="{C3800B30-6EBD-484D-9CDD-A7843527548B}" destId="{45B9508A-7B49-4FC8-B6F5-00B9BF4C233A}" srcOrd="1" destOrd="1" presId="urn:microsoft.com/office/officeart/2005/8/layout/vList4"/>
    <dgm:cxn modelId="{2AE0C4ED-A3EE-4A06-A98A-C8783245A866}" srcId="{D5549929-F1C6-4AE1-BA58-CEB193D882B9}" destId="{7A3C3954-9B5F-4BA9-A2F1-15A5AB022B54}" srcOrd="0" destOrd="0" parTransId="{622DF49B-9126-4082-B5DF-2B7373EE5AD8}" sibTransId="{2C61CB9C-4E43-4DEF-8556-F1DAD5B0BF2E}"/>
    <dgm:cxn modelId="{AEE12FD5-0774-47CB-9E62-D694E957A35A}" type="presOf" srcId="{31D74812-7CCF-4D49-A22F-F043550D8386}" destId="{3BB83D1A-1645-4388-9A0B-B68917EA88E1}" srcOrd="0" destOrd="1" presId="urn:microsoft.com/office/officeart/2005/8/layout/vList4"/>
    <dgm:cxn modelId="{32A61F67-60E6-4622-BC19-C0488176F935}" type="presOf" srcId="{818CB085-2D41-4008-8435-1F367B3DA1E7}" destId="{B8060FBC-C92A-4298-813B-645F7DF5BB87}" srcOrd="1" destOrd="0" presId="urn:microsoft.com/office/officeart/2005/8/layout/vList4"/>
    <dgm:cxn modelId="{37CEBE87-E90F-4B75-B1A3-EED4308BB859}" srcId="{3C3211ED-E6CD-4A2F-AFB5-CC66482B655B}" destId="{D5549929-F1C6-4AE1-BA58-CEB193D882B9}" srcOrd="0" destOrd="0" parTransId="{D4698E6B-DBBD-49EA-AEC3-9B68541EA7C4}" sibTransId="{FDBE228A-6E59-49E1-A3B3-D1FA9388BCD8}"/>
    <dgm:cxn modelId="{E32C2FD5-C24B-425D-8C47-955568FB5171}" type="presOf" srcId="{B00693C7-2595-40EB-A161-2BFE7AC78BAB}" destId="{45B9508A-7B49-4FC8-B6F5-00B9BF4C233A}" srcOrd="1" destOrd="0" presId="urn:microsoft.com/office/officeart/2005/8/layout/vList4"/>
    <dgm:cxn modelId="{22336F74-60B7-4A7A-9E88-1CCF644C63C6}" type="presOf" srcId="{B00693C7-2595-40EB-A161-2BFE7AC78BAB}" destId="{D5EA879E-3EFD-46BF-82A3-F2AC4B396D6D}" srcOrd="0" destOrd="0" presId="urn:microsoft.com/office/officeart/2005/8/layout/vList4"/>
    <dgm:cxn modelId="{D290BEF9-6CC2-402A-AFDA-E845649B412C}" type="presOf" srcId="{31D74812-7CCF-4D49-A22F-F043550D8386}" destId="{B8060FBC-C92A-4298-813B-645F7DF5BB87}" srcOrd="1" destOrd="1" presId="urn:microsoft.com/office/officeart/2005/8/layout/vList4"/>
    <dgm:cxn modelId="{185E0124-5162-4D21-A6BC-34574B6FC6AE}" srcId="{3C3211ED-E6CD-4A2F-AFB5-CC66482B655B}" destId="{B00693C7-2595-40EB-A161-2BFE7AC78BAB}" srcOrd="2" destOrd="0" parTransId="{34F435F8-2C01-4BE1-AC37-E65AA2E81A0A}" sibTransId="{311F963A-F301-4775-818C-146A66180B94}"/>
    <dgm:cxn modelId="{C9B6AEF7-8943-4D93-AA66-C2B6C56E4027}" type="presOf" srcId="{C3800B30-6EBD-484D-9CDD-A7843527548B}" destId="{D5EA879E-3EFD-46BF-82A3-F2AC4B396D6D}" srcOrd="0" destOrd="1" presId="urn:microsoft.com/office/officeart/2005/8/layout/vList4"/>
    <dgm:cxn modelId="{FFB38348-3F70-4CC2-8B36-5DBB907A9C00}" type="presOf" srcId="{3C3211ED-E6CD-4A2F-AFB5-CC66482B655B}" destId="{26704810-2C68-46A9-A22F-9C7E07C93137}" srcOrd="0" destOrd="0" presId="urn:microsoft.com/office/officeart/2005/8/layout/vList4"/>
    <dgm:cxn modelId="{547B90F5-F84B-47D5-AD36-875D7C3432D2}" type="presOf" srcId="{D5549929-F1C6-4AE1-BA58-CEB193D882B9}" destId="{0E03538B-44D0-4634-BE50-1E2FB00A24B6}" srcOrd="0" destOrd="0" presId="urn:microsoft.com/office/officeart/2005/8/layout/vList4"/>
    <dgm:cxn modelId="{78F55DEF-CACD-4F92-A3BF-68C33FC7C0C2}" srcId="{3C3211ED-E6CD-4A2F-AFB5-CC66482B655B}" destId="{818CB085-2D41-4008-8435-1F367B3DA1E7}" srcOrd="1" destOrd="0" parTransId="{519041FB-F43F-458C-8C9C-3EB13EF5BE28}" sibTransId="{1BC755F8-D0E0-4E08-9B0C-71B179C19C99}"/>
    <dgm:cxn modelId="{86C10F5D-2B00-4292-9593-26BB487BB9BD}" type="presOf" srcId="{D5549929-F1C6-4AE1-BA58-CEB193D882B9}" destId="{8D3FEC1C-7151-47E3-BEB1-2A4DC87CC8AC}" srcOrd="1" destOrd="0" presId="urn:microsoft.com/office/officeart/2005/8/layout/vList4"/>
    <dgm:cxn modelId="{5960366E-602C-444F-8D75-C150366A0A00}" type="presParOf" srcId="{26704810-2C68-46A9-A22F-9C7E07C93137}" destId="{2E79B571-D2F8-4753-A225-B6231A6167F2}" srcOrd="0" destOrd="0" presId="urn:microsoft.com/office/officeart/2005/8/layout/vList4"/>
    <dgm:cxn modelId="{360644C9-CC54-422D-BE2B-2EDEB3DC8719}" type="presParOf" srcId="{2E79B571-D2F8-4753-A225-B6231A6167F2}" destId="{0E03538B-44D0-4634-BE50-1E2FB00A24B6}" srcOrd="0" destOrd="0" presId="urn:microsoft.com/office/officeart/2005/8/layout/vList4"/>
    <dgm:cxn modelId="{6C59163B-7035-4255-8E12-3CCD3DA8ECAD}" type="presParOf" srcId="{2E79B571-D2F8-4753-A225-B6231A6167F2}" destId="{81DC42E3-DDAC-45C0-973A-1B083A8EC386}" srcOrd="1" destOrd="0" presId="urn:microsoft.com/office/officeart/2005/8/layout/vList4"/>
    <dgm:cxn modelId="{8D8503B8-B203-42F2-8FE9-3E251C892206}" type="presParOf" srcId="{2E79B571-D2F8-4753-A225-B6231A6167F2}" destId="{8D3FEC1C-7151-47E3-BEB1-2A4DC87CC8AC}" srcOrd="2" destOrd="0" presId="urn:microsoft.com/office/officeart/2005/8/layout/vList4"/>
    <dgm:cxn modelId="{4B973415-AA94-4348-9213-2BFA1A97C6B7}" type="presParOf" srcId="{26704810-2C68-46A9-A22F-9C7E07C93137}" destId="{D0E65725-40CB-4313-8044-6709F32EB219}" srcOrd="1" destOrd="0" presId="urn:microsoft.com/office/officeart/2005/8/layout/vList4"/>
    <dgm:cxn modelId="{2CC60CA3-E99B-414C-8491-1A210AF9E7C4}" type="presParOf" srcId="{26704810-2C68-46A9-A22F-9C7E07C93137}" destId="{9FA6B45E-1E9A-41B7-BB58-0F2EDBC1C08A}" srcOrd="2" destOrd="0" presId="urn:microsoft.com/office/officeart/2005/8/layout/vList4"/>
    <dgm:cxn modelId="{FD254743-59C4-441D-B978-03D0D6190D64}" type="presParOf" srcId="{9FA6B45E-1E9A-41B7-BB58-0F2EDBC1C08A}" destId="{3BB83D1A-1645-4388-9A0B-B68917EA88E1}" srcOrd="0" destOrd="0" presId="urn:microsoft.com/office/officeart/2005/8/layout/vList4"/>
    <dgm:cxn modelId="{C540E4A4-CB66-4845-B2ED-2FE51C0A4C53}" type="presParOf" srcId="{9FA6B45E-1E9A-41B7-BB58-0F2EDBC1C08A}" destId="{B328B71A-CE1F-4C91-B3BA-C517AF3BCA60}" srcOrd="1" destOrd="0" presId="urn:microsoft.com/office/officeart/2005/8/layout/vList4"/>
    <dgm:cxn modelId="{CD85C10A-706B-4123-8114-1CA40107455C}" type="presParOf" srcId="{9FA6B45E-1E9A-41B7-BB58-0F2EDBC1C08A}" destId="{B8060FBC-C92A-4298-813B-645F7DF5BB87}" srcOrd="2" destOrd="0" presId="urn:microsoft.com/office/officeart/2005/8/layout/vList4"/>
    <dgm:cxn modelId="{F05C4B30-F84A-4F48-ADE4-DC1C2525130D}" type="presParOf" srcId="{26704810-2C68-46A9-A22F-9C7E07C93137}" destId="{81AC1C7A-D41C-4B9D-93D3-8FD2472D98BF}" srcOrd="3" destOrd="0" presId="urn:microsoft.com/office/officeart/2005/8/layout/vList4"/>
    <dgm:cxn modelId="{20106DDC-B6A2-4B19-A099-25A8D33AB28E}" type="presParOf" srcId="{26704810-2C68-46A9-A22F-9C7E07C93137}" destId="{510B8014-8BE0-4A18-A2D0-E1AD8908571E}" srcOrd="4" destOrd="0" presId="urn:microsoft.com/office/officeart/2005/8/layout/vList4"/>
    <dgm:cxn modelId="{CCB8B2FF-7C6B-4784-B5C5-7B3B62BCADDA}" type="presParOf" srcId="{510B8014-8BE0-4A18-A2D0-E1AD8908571E}" destId="{D5EA879E-3EFD-46BF-82A3-F2AC4B396D6D}" srcOrd="0" destOrd="0" presId="urn:microsoft.com/office/officeart/2005/8/layout/vList4"/>
    <dgm:cxn modelId="{AB8E56A8-D8D3-479C-88F0-026CEF98E41C}" type="presParOf" srcId="{510B8014-8BE0-4A18-A2D0-E1AD8908571E}" destId="{73A9A872-B549-4B27-841F-AC2792014C53}" srcOrd="1" destOrd="0" presId="urn:microsoft.com/office/officeart/2005/8/layout/vList4"/>
    <dgm:cxn modelId="{CEAA494F-AD4C-4F72-AB0C-FD045CC21195}" type="presParOf" srcId="{510B8014-8BE0-4A18-A2D0-E1AD8908571E}" destId="{45B9508A-7B49-4FC8-B6F5-00B9BF4C233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E2C65A-BF60-4F7F-98EF-832851C35DE8}" type="doc">
      <dgm:prSet loTypeId="urn:microsoft.com/office/officeart/2005/8/layout/h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97D4719-EC35-4FA5-B94A-5A7C62089566}">
      <dgm:prSet/>
      <dgm:spPr/>
      <dgm:t>
        <a:bodyPr/>
        <a:lstStyle/>
        <a:p>
          <a:r>
            <a:rPr lang="hu-HU" dirty="0" smtClean="0"/>
            <a:t>A nap energiája hő és fény formájában éri el a Földet, melyet az emberiség már az ősidő óta hasznosít különböző technológiákkal.</a:t>
          </a:r>
          <a:endParaRPr lang="hu-HU" dirty="0"/>
        </a:p>
      </dgm:t>
    </dgm:pt>
    <dgm:pt modelId="{F210C5F6-CEF9-4359-A647-6F465C360FAF}" type="parTrans" cxnId="{35A72331-2C16-4A99-B7E1-ECEE89347E27}">
      <dgm:prSet/>
      <dgm:spPr/>
      <dgm:t>
        <a:bodyPr/>
        <a:lstStyle/>
        <a:p>
          <a:endParaRPr lang="hu-HU"/>
        </a:p>
      </dgm:t>
    </dgm:pt>
    <dgm:pt modelId="{C4DE8781-950C-4ABE-8315-FD1339AC3478}" type="sibTrans" cxnId="{35A72331-2C16-4A99-B7E1-ECEE89347E27}">
      <dgm:prSet/>
      <dgm:spPr/>
      <dgm:t>
        <a:bodyPr/>
        <a:lstStyle/>
        <a:p>
          <a:endParaRPr lang="hu-HU"/>
        </a:p>
      </dgm:t>
    </dgm:pt>
    <dgm:pt modelId="{1B4326C5-8873-4A1C-B764-D549B22A660F}" type="pres">
      <dgm:prSet presAssocID="{1BE2C65A-BF60-4F7F-98EF-832851C35D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33EAE87-3606-4CFC-8D3F-C13176BFED92}" type="pres">
      <dgm:prSet presAssocID="{C97D4719-EC35-4FA5-B94A-5A7C62089566}" presName="composite" presStyleCnt="0"/>
      <dgm:spPr/>
    </dgm:pt>
    <dgm:pt modelId="{37173D02-CF26-4032-95AB-C37D3176B3B9}" type="pres">
      <dgm:prSet presAssocID="{C97D4719-EC35-4FA5-B94A-5A7C6208956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9C89717-BC28-40D2-BDF7-ABC4F5124E58}" type="pres">
      <dgm:prSet presAssocID="{C97D4719-EC35-4FA5-B94A-5A7C62089566}" presName="desTx" presStyleLbl="alignAccFollowNode1" presStyleIdx="0" presStyleCnt="1" custLinFactNeighborX="-749" custLinFactNeighborY="4311">
        <dgm:presLayoutVars>
          <dgm:bulletEnabled val="1"/>
        </dgm:presLayoutVars>
      </dgm:prSet>
      <dgm:spPr/>
    </dgm:pt>
  </dgm:ptLst>
  <dgm:cxnLst>
    <dgm:cxn modelId="{35A72331-2C16-4A99-B7E1-ECEE89347E27}" srcId="{1BE2C65A-BF60-4F7F-98EF-832851C35DE8}" destId="{C97D4719-EC35-4FA5-B94A-5A7C62089566}" srcOrd="0" destOrd="0" parTransId="{F210C5F6-CEF9-4359-A647-6F465C360FAF}" sibTransId="{C4DE8781-950C-4ABE-8315-FD1339AC3478}"/>
    <dgm:cxn modelId="{1589ED46-5776-4D0F-A75F-CD4CD3E9A0A2}" type="presOf" srcId="{C97D4719-EC35-4FA5-B94A-5A7C62089566}" destId="{37173D02-CF26-4032-95AB-C37D3176B3B9}" srcOrd="0" destOrd="0" presId="urn:microsoft.com/office/officeart/2005/8/layout/hList1"/>
    <dgm:cxn modelId="{AE5EF2AC-83A2-4CF6-866C-6C608DBD71D2}" type="presOf" srcId="{1BE2C65A-BF60-4F7F-98EF-832851C35DE8}" destId="{1B4326C5-8873-4A1C-B764-D549B22A660F}" srcOrd="0" destOrd="0" presId="urn:microsoft.com/office/officeart/2005/8/layout/hList1"/>
    <dgm:cxn modelId="{A8183053-8B99-453A-AC92-C8D2C0F19381}" type="presParOf" srcId="{1B4326C5-8873-4A1C-B764-D549B22A660F}" destId="{933EAE87-3606-4CFC-8D3F-C13176BFED92}" srcOrd="0" destOrd="0" presId="urn:microsoft.com/office/officeart/2005/8/layout/hList1"/>
    <dgm:cxn modelId="{CC6C0A91-68D1-4EBB-855B-33AE9EC803D5}" type="presParOf" srcId="{933EAE87-3606-4CFC-8D3F-C13176BFED92}" destId="{37173D02-CF26-4032-95AB-C37D3176B3B9}" srcOrd="0" destOrd="0" presId="urn:microsoft.com/office/officeart/2005/8/layout/hList1"/>
    <dgm:cxn modelId="{6E49A353-4D62-4F34-AEFE-3DEAF5A9EB11}" type="presParOf" srcId="{933EAE87-3606-4CFC-8D3F-C13176BFED92}" destId="{89C89717-BC28-40D2-BDF7-ABC4F5124E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83930B-0AA6-469C-B86F-6E8A0913B3A9}" type="doc">
      <dgm:prSet loTypeId="urn:microsoft.com/office/officeart/2005/8/layout/h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045A988-52ED-4FD9-9BE9-F8308E2B4953}">
      <dgm:prSet phldrT="[Szöveg]"/>
      <dgm:spPr/>
      <dgm:t>
        <a:bodyPr/>
        <a:lstStyle/>
        <a:p>
          <a:r>
            <a:rPr lang="hu-HU" dirty="0" smtClean="0"/>
            <a:t>Előnyök</a:t>
          </a:r>
          <a:endParaRPr lang="hu-HU" dirty="0"/>
        </a:p>
      </dgm:t>
    </dgm:pt>
    <dgm:pt modelId="{1CFBB483-7890-49EE-AB14-DFB124CC8594}" type="parTrans" cxnId="{A5195A1B-1473-48DE-945A-49D50E6D2A98}">
      <dgm:prSet/>
      <dgm:spPr/>
      <dgm:t>
        <a:bodyPr/>
        <a:lstStyle/>
        <a:p>
          <a:endParaRPr lang="hu-HU"/>
        </a:p>
      </dgm:t>
    </dgm:pt>
    <dgm:pt modelId="{99A57ED4-69D0-49CA-9FEC-1C8688320998}" type="sibTrans" cxnId="{A5195A1B-1473-48DE-945A-49D50E6D2A98}">
      <dgm:prSet/>
      <dgm:spPr/>
      <dgm:t>
        <a:bodyPr/>
        <a:lstStyle/>
        <a:p>
          <a:endParaRPr lang="hu-HU"/>
        </a:p>
      </dgm:t>
    </dgm:pt>
    <dgm:pt modelId="{726CD0C2-059D-4C7E-8844-EB8DB45C1FCF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Rugalmasság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5DCDBA93-F8CA-4974-9F67-D94EE3C4B382}" type="parTrans" cxnId="{F106E22D-E224-4C1F-9AD8-9F1E92297D29}">
      <dgm:prSet/>
      <dgm:spPr/>
      <dgm:t>
        <a:bodyPr/>
        <a:lstStyle/>
        <a:p>
          <a:endParaRPr lang="hu-HU"/>
        </a:p>
      </dgm:t>
    </dgm:pt>
    <dgm:pt modelId="{F6C3C97A-0416-4BCC-B121-CD7983C2D5EF}" type="sibTrans" cxnId="{F106E22D-E224-4C1F-9AD8-9F1E92297D29}">
      <dgm:prSet/>
      <dgm:spPr/>
      <dgm:t>
        <a:bodyPr/>
        <a:lstStyle/>
        <a:p>
          <a:endParaRPr lang="hu-HU"/>
        </a:p>
      </dgm:t>
    </dgm:pt>
    <dgm:pt modelId="{773B8A9D-CE93-4E83-80B8-1F85DDFC2FE6}">
      <dgm:prSet phldrT="[Szöveg]"/>
      <dgm:spPr/>
      <dgm:t>
        <a:bodyPr/>
        <a:lstStyle/>
        <a:p>
          <a:r>
            <a:rPr lang="hu-HU" dirty="0" smtClean="0"/>
            <a:t>Hátrányok</a:t>
          </a:r>
          <a:endParaRPr lang="hu-HU" dirty="0"/>
        </a:p>
      </dgm:t>
    </dgm:pt>
    <dgm:pt modelId="{FDBBD133-8ED0-4DC4-AD4C-43F4D1262734}" type="parTrans" cxnId="{B08A1953-AA47-4609-9388-93A9C13727DA}">
      <dgm:prSet/>
      <dgm:spPr/>
      <dgm:t>
        <a:bodyPr/>
        <a:lstStyle/>
        <a:p>
          <a:endParaRPr lang="hu-HU"/>
        </a:p>
      </dgm:t>
    </dgm:pt>
    <dgm:pt modelId="{412E27C8-59B2-439C-96B6-1DAE4D6C0B27}" type="sibTrans" cxnId="{B08A1953-AA47-4609-9388-93A9C13727DA}">
      <dgm:prSet/>
      <dgm:spPr/>
      <dgm:t>
        <a:bodyPr/>
        <a:lstStyle/>
        <a:p>
          <a:endParaRPr lang="hu-HU"/>
        </a:p>
      </dgm:t>
    </dgm:pt>
    <dgm:pt modelId="{D74524E2-9D35-4871-BC68-D6C60B18CC2B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Esetleges ökoszisztéma károsodás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28827CE7-DB0B-480A-810E-D01EEAE4F584}" type="parTrans" cxnId="{A60FAB57-2CB3-4A0F-A967-0D307E21BDC2}">
      <dgm:prSet/>
      <dgm:spPr/>
      <dgm:t>
        <a:bodyPr/>
        <a:lstStyle/>
        <a:p>
          <a:endParaRPr lang="hu-HU"/>
        </a:p>
      </dgm:t>
    </dgm:pt>
    <dgm:pt modelId="{04C1F731-4FE2-4069-A460-5CC6A187FC8A}" type="sibTrans" cxnId="{A60FAB57-2CB3-4A0F-A967-0D307E21BDC2}">
      <dgm:prSet/>
      <dgm:spPr/>
      <dgm:t>
        <a:bodyPr/>
        <a:lstStyle/>
        <a:p>
          <a:endParaRPr lang="hu-HU"/>
        </a:p>
      </dgm:t>
    </dgm:pt>
    <dgm:pt modelId="{414262DF-41D5-468F-8BED-D6CFF1CF15C6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Eliszaposodás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6EFF140E-33B8-469F-8394-EE67347DC7FA}" type="parTrans" cxnId="{C89CACDE-DD67-48FA-B61C-9198DB612929}">
      <dgm:prSet/>
      <dgm:spPr/>
      <dgm:t>
        <a:bodyPr/>
        <a:lstStyle/>
        <a:p>
          <a:endParaRPr lang="hu-HU"/>
        </a:p>
      </dgm:t>
    </dgm:pt>
    <dgm:pt modelId="{DE32175E-CA8C-45E0-A236-8A5400098E3D}" type="sibTrans" cxnId="{C89CACDE-DD67-48FA-B61C-9198DB612929}">
      <dgm:prSet/>
      <dgm:spPr/>
      <dgm:t>
        <a:bodyPr/>
        <a:lstStyle/>
        <a:p>
          <a:endParaRPr lang="hu-HU"/>
        </a:p>
      </dgm:t>
    </dgm:pt>
    <dgm:pt modelId="{DE461409-B161-4CBC-9AB5-963F2D38DA90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Alacsony költségek.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EFC24E18-9DA3-44D1-BC95-1FBA5E9AF0D3}" type="parTrans" cxnId="{77F7DCC2-3A8D-4A32-A5E2-F4BF487A4F61}">
      <dgm:prSet/>
      <dgm:spPr/>
      <dgm:t>
        <a:bodyPr/>
        <a:lstStyle/>
        <a:p>
          <a:endParaRPr lang="hu-HU"/>
        </a:p>
      </dgm:t>
    </dgm:pt>
    <dgm:pt modelId="{02C3FFC2-C624-466A-BCE8-D53D08E1D9A1}" type="sibTrans" cxnId="{77F7DCC2-3A8D-4A32-A5E2-F4BF487A4F61}">
      <dgm:prSet/>
      <dgm:spPr/>
      <dgm:t>
        <a:bodyPr/>
        <a:lstStyle/>
        <a:p>
          <a:endParaRPr lang="hu-HU"/>
        </a:p>
      </dgm:t>
    </dgm:pt>
    <dgm:pt modelId="{EA9BDD18-C003-4F4B-8FA6-12CDA19AC9ED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Nagy területek elárasztása.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3BD02E61-8E53-42CC-A47B-512F904C6C79}" type="parTrans" cxnId="{9472BA92-40C4-495B-98ED-69A95F9587F4}">
      <dgm:prSet/>
      <dgm:spPr/>
      <dgm:t>
        <a:bodyPr/>
        <a:lstStyle/>
        <a:p>
          <a:endParaRPr lang="hu-HU"/>
        </a:p>
      </dgm:t>
    </dgm:pt>
    <dgm:pt modelId="{DA9B6D92-909E-4780-B38C-6C65ED2FCC71}" type="sibTrans" cxnId="{9472BA92-40C4-495B-98ED-69A95F9587F4}">
      <dgm:prSet/>
      <dgm:spPr/>
      <dgm:t>
        <a:bodyPr/>
        <a:lstStyle/>
        <a:p>
          <a:endParaRPr lang="hu-HU"/>
        </a:p>
      </dgm:t>
    </dgm:pt>
    <dgm:pt modelId="{D0073861-F331-4612-861E-16CD1B859ED7}">
      <dgm:prSet phldrT="[Szöveg]"/>
      <dgm:spPr/>
      <dgm:t>
        <a:bodyPr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r>
            <a:rPr lang="hu-HU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Csökkentett CO2 kibocsátás</a:t>
          </a:r>
          <a:endParaRPr lang="hu-HU" b="1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gm:t>
    </dgm:pt>
    <dgm:pt modelId="{99302B90-BBF5-4D69-87F9-AF58725376B4}" type="parTrans" cxnId="{BD8E98AA-6158-44F1-BE20-0BB07BF314B2}">
      <dgm:prSet/>
      <dgm:spPr/>
      <dgm:t>
        <a:bodyPr/>
        <a:lstStyle/>
        <a:p>
          <a:endParaRPr lang="hu-HU"/>
        </a:p>
      </dgm:t>
    </dgm:pt>
    <dgm:pt modelId="{FDCF139E-AEFB-472E-A744-4983AA4F8960}" type="sibTrans" cxnId="{BD8E98AA-6158-44F1-BE20-0BB07BF314B2}">
      <dgm:prSet/>
      <dgm:spPr/>
      <dgm:t>
        <a:bodyPr/>
        <a:lstStyle/>
        <a:p>
          <a:endParaRPr lang="hu-HU"/>
        </a:p>
      </dgm:t>
    </dgm:pt>
    <dgm:pt modelId="{2AD851AF-1DAB-41EF-B711-E4865D99A649}" type="pres">
      <dgm:prSet presAssocID="{8B83930B-0AA6-469C-B86F-6E8A0913B3A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838E6B9-8490-4324-9FB2-F0C143C55385}" type="pres">
      <dgm:prSet presAssocID="{4045A988-52ED-4FD9-9BE9-F8308E2B4953}" presName="composite" presStyleCnt="0"/>
      <dgm:spPr/>
    </dgm:pt>
    <dgm:pt modelId="{6ADC69B4-BDAD-4ED6-92ED-C01B77627CBF}" type="pres">
      <dgm:prSet presAssocID="{4045A988-52ED-4FD9-9BE9-F8308E2B4953}" presName="parTx" presStyleLbl="alignNode1" presStyleIdx="0" presStyleCnt="2" custLinFactNeighborX="2325" custLinFactNeighborY="-32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5FC1ECA-5935-4918-9D28-1217C8AB0F69}" type="pres">
      <dgm:prSet presAssocID="{4045A988-52ED-4FD9-9BE9-F8308E2B495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115940-5DB2-4743-A917-1A9565407DCF}" type="pres">
      <dgm:prSet presAssocID="{99A57ED4-69D0-49CA-9FEC-1C8688320998}" presName="space" presStyleCnt="0"/>
      <dgm:spPr/>
    </dgm:pt>
    <dgm:pt modelId="{8547526F-AE2B-437B-8878-0294D8F04EB0}" type="pres">
      <dgm:prSet presAssocID="{773B8A9D-CE93-4E83-80B8-1F85DDFC2FE6}" presName="composite" presStyleCnt="0"/>
      <dgm:spPr/>
    </dgm:pt>
    <dgm:pt modelId="{538D91D2-8574-42D6-802F-B3E82896DB52}" type="pres">
      <dgm:prSet presAssocID="{773B8A9D-CE93-4E83-80B8-1F85DDFC2FE6}" presName="parTx" presStyleLbl="alignNode1" presStyleIdx="1" presStyleCnt="2" custLinFactNeighborX="2304" custLinFactNeighborY="-243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D1779A2-56D6-4BE9-BA93-80CE5729CED8}" type="pres">
      <dgm:prSet presAssocID="{773B8A9D-CE93-4E83-80B8-1F85DDFC2FE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60FAB57-2CB3-4A0F-A967-0D307E21BDC2}" srcId="{773B8A9D-CE93-4E83-80B8-1F85DDFC2FE6}" destId="{D74524E2-9D35-4871-BC68-D6C60B18CC2B}" srcOrd="0" destOrd="0" parTransId="{28827CE7-DB0B-480A-810E-D01EEAE4F584}" sibTransId="{04C1F731-4FE2-4069-A460-5CC6A187FC8A}"/>
    <dgm:cxn modelId="{AF94F8E1-7AF5-4C3B-977A-B7753EEE5699}" type="presOf" srcId="{DE461409-B161-4CBC-9AB5-963F2D38DA90}" destId="{55FC1ECA-5935-4918-9D28-1217C8AB0F69}" srcOrd="0" destOrd="2" presId="urn:microsoft.com/office/officeart/2005/8/layout/hList1"/>
    <dgm:cxn modelId="{77F7DCC2-3A8D-4A32-A5E2-F4BF487A4F61}" srcId="{4045A988-52ED-4FD9-9BE9-F8308E2B4953}" destId="{DE461409-B161-4CBC-9AB5-963F2D38DA90}" srcOrd="2" destOrd="0" parTransId="{EFC24E18-9DA3-44D1-BC95-1FBA5E9AF0D3}" sibTransId="{02C3FFC2-C624-466A-BCE8-D53D08E1D9A1}"/>
    <dgm:cxn modelId="{BD8E98AA-6158-44F1-BE20-0BB07BF314B2}" srcId="{4045A988-52ED-4FD9-9BE9-F8308E2B4953}" destId="{D0073861-F331-4612-861E-16CD1B859ED7}" srcOrd="1" destOrd="0" parTransId="{99302B90-BBF5-4D69-87F9-AF58725376B4}" sibTransId="{FDCF139E-AEFB-472E-A744-4983AA4F8960}"/>
    <dgm:cxn modelId="{B08A1953-AA47-4609-9388-93A9C13727DA}" srcId="{8B83930B-0AA6-469C-B86F-6E8A0913B3A9}" destId="{773B8A9D-CE93-4E83-80B8-1F85DDFC2FE6}" srcOrd="1" destOrd="0" parTransId="{FDBBD133-8ED0-4DC4-AD4C-43F4D1262734}" sibTransId="{412E27C8-59B2-439C-96B6-1DAE4D6C0B27}"/>
    <dgm:cxn modelId="{41C28A0B-DC52-43B7-BE98-8D44A907CA94}" type="presOf" srcId="{EA9BDD18-C003-4F4B-8FA6-12CDA19AC9ED}" destId="{7D1779A2-56D6-4BE9-BA93-80CE5729CED8}" srcOrd="0" destOrd="2" presId="urn:microsoft.com/office/officeart/2005/8/layout/hList1"/>
    <dgm:cxn modelId="{658BAB0D-2B71-4E3D-B866-41667F60E81C}" type="presOf" srcId="{D0073861-F331-4612-861E-16CD1B859ED7}" destId="{55FC1ECA-5935-4918-9D28-1217C8AB0F69}" srcOrd="0" destOrd="1" presId="urn:microsoft.com/office/officeart/2005/8/layout/hList1"/>
    <dgm:cxn modelId="{1DD8AA76-3560-48F1-A657-989555D80935}" type="presOf" srcId="{773B8A9D-CE93-4E83-80B8-1F85DDFC2FE6}" destId="{538D91D2-8574-42D6-802F-B3E82896DB52}" srcOrd="0" destOrd="0" presId="urn:microsoft.com/office/officeart/2005/8/layout/hList1"/>
    <dgm:cxn modelId="{B313C2A7-7CD2-42D0-A629-342D4D8A387C}" type="presOf" srcId="{4045A988-52ED-4FD9-9BE9-F8308E2B4953}" destId="{6ADC69B4-BDAD-4ED6-92ED-C01B77627CBF}" srcOrd="0" destOrd="0" presId="urn:microsoft.com/office/officeart/2005/8/layout/hList1"/>
    <dgm:cxn modelId="{3F50F5D2-0E11-41B8-83E7-BC8209C9A5EA}" type="presOf" srcId="{414262DF-41D5-468F-8BED-D6CFF1CF15C6}" destId="{7D1779A2-56D6-4BE9-BA93-80CE5729CED8}" srcOrd="0" destOrd="1" presId="urn:microsoft.com/office/officeart/2005/8/layout/hList1"/>
    <dgm:cxn modelId="{17F8B8F4-210A-4251-A3DD-A35890D401CB}" type="presOf" srcId="{D74524E2-9D35-4871-BC68-D6C60B18CC2B}" destId="{7D1779A2-56D6-4BE9-BA93-80CE5729CED8}" srcOrd="0" destOrd="0" presId="urn:microsoft.com/office/officeart/2005/8/layout/hList1"/>
    <dgm:cxn modelId="{9472BA92-40C4-495B-98ED-69A95F9587F4}" srcId="{773B8A9D-CE93-4E83-80B8-1F85DDFC2FE6}" destId="{EA9BDD18-C003-4F4B-8FA6-12CDA19AC9ED}" srcOrd="2" destOrd="0" parTransId="{3BD02E61-8E53-42CC-A47B-512F904C6C79}" sibTransId="{DA9B6D92-909E-4780-B38C-6C65ED2FCC71}"/>
    <dgm:cxn modelId="{04B36903-C556-47BF-8A0D-0899A63F10DB}" type="presOf" srcId="{726CD0C2-059D-4C7E-8844-EB8DB45C1FCF}" destId="{55FC1ECA-5935-4918-9D28-1217C8AB0F69}" srcOrd="0" destOrd="0" presId="urn:microsoft.com/office/officeart/2005/8/layout/hList1"/>
    <dgm:cxn modelId="{F106E22D-E224-4C1F-9AD8-9F1E92297D29}" srcId="{4045A988-52ED-4FD9-9BE9-F8308E2B4953}" destId="{726CD0C2-059D-4C7E-8844-EB8DB45C1FCF}" srcOrd="0" destOrd="0" parTransId="{5DCDBA93-F8CA-4974-9F67-D94EE3C4B382}" sibTransId="{F6C3C97A-0416-4BCC-B121-CD7983C2D5EF}"/>
    <dgm:cxn modelId="{C89CACDE-DD67-48FA-B61C-9198DB612929}" srcId="{773B8A9D-CE93-4E83-80B8-1F85DDFC2FE6}" destId="{414262DF-41D5-468F-8BED-D6CFF1CF15C6}" srcOrd="1" destOrd="0" parTransId="{6EFF140E-33B8-469F-8394-EE67347DC7FA}" sibTransId="{DE32175E-CA8C-45E0-A236-8A5400098E3D}"/>
    <dgm:cxn modelId="{4BF9F1BB-0305-4719-A03C-BAB0486FB05F}" type="presOf" srcId="{8B83930B-0AA6-469C-B86F-6E8A0913B3A9}" destId="{2AD851AF-1DAB-41EF-B711-E4865D99A649}" srcOrd="0" destOrd="0" presId="urn:microsoft.com/office/officeart/2005/8/layout/hList1"/>
    <dgm:cxn modelId="{A5195A1B-1473-48DE-945A-49D50E6D2A98}" srcId="{8B83930B-0AA6-469C-B86F-6E8A0913B3A9}" destId="{4045A988-52ED-4FD9-9BE9-F8308E2B4953}" srcOrd="0" destOrd="0" parTransId="{1CFBB483-7890-49EE-AB14-DFB124CC8594}" sibTransId="{99A57ED4-69D0-49CA-9FEC-1C8688320998}"/>
    <dgm:cxn modelId="{92CB2E76-FD5C-46E8-BEA2-04085751630E}" type="presParOf" srcId="{2AD851AF-1DAB-41EF-B711-E4865D99A649}" destId="{E838E6B9-8490-4324-9FB2-F0C143C55385}" srcOrd="0" destOrd="0" presId="urn:microsoft.com/office/officeart/2005/8/layout/hList1"/>
    <dgm:cxn modelId="{93909D80-3FF9-46D2-8CFB-FEBACA0F2BDF}" type="presParOf" srcId="{E838E6B9-8490-4324-9FB2-F0C143C55385}" destId="{6ADC69B4-BDAD-4ED6-92ED-C01B77627CBF}" srcOrd="0" destOrd="0" presId="urn:microsoft.com/office/officeart/2005/8/layout/hList1"/>
    <dgm:cxn modelId="{BB2D6AE3-A09C-4E3B-A6FD-40A0DBC31464}" type="presParOf" srcId="{E838E6B9-8490-4324-9FB2-F0C143C55385}" destId="{55FC1ECA-5935-4918-9D28-1217C8AB0F69}" srcOrd="1" destOrd="0" presId="urn:microsoft.com/office/officeart/2005/8/layout/hList1"/>
    <dgm:cxn modelId="{2E5D356F-14FC-4C02-B637-9193D1030EBE}" type="presParOf" srcId="{2AD851AF-1DAB-41EF-B711-E4865D99A649}" destId="{D6115940-5DB2-4743-A917-1A9565407DCF}" srcOrd="1" destOrd="0" presId="urn:microsoft.com/office/officeart/2005/8/layout/hList1"/>
    <dgm:cxn modelId="{CCAC73BB-D24A-460B-A52A-367EC1220124}" type="presParOf" srcId="{2AD851AF-1DAB-41EF-B711-E4865D99A649}" destId="{8547526F-AE2B-437B-8878-0294D8F04EB0}" srcOrd="2" destOrd="0" presId="urn:microsoft.com/office/officeart/2005/8/layout/hList1"/>
    <dgm:cxn modelId="{74496AE2-95BA-4044-93DE-34FAB90A5E8D}" type="presParOf" srcId="{8547526F-AE2B-437B-8878-0294D8F04EB0}" destId="{538D91D2-8574-42D6-802F-B3E82896DB52}" srcOrd="0" destOrd="0" presId="urn:microsoft.com/office/officeart/2005/8/layout/hList1"/>
    <dgm:cxn modelId="{59A392B3-5BF8-4322-AEF9-C64D9441CF28}" type="presParOf" srcId="{8547526F-AE2B-437B-8878-0294D8F04EB0}" destId="{7D1779A2-56D6-4BE9-BA93-80CE5729CED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F2CADA-941F-416C-B493-C7C62C3373E0}" type="doc">
      <dgm:prSet loTypeId="urn:microsoft.com/office/officeart/2005/8/layout/h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0ADF813-0DF2-4C96-8D4F-344DED0690DF}">
      <dgm:prSet phldrT="[Szöveg]"/>
      <dgm:spPr/>
      <dgm:t>
        <a:bodyPr/>
        <a:lstStyle/>
        <a:p>
          <a:r>
            <a:rPr lang="hu-HU" dirty="0" smtClean="0"/>
            <a:t>Fogalma</a:t>
          </a:r>
          <a:endParaRPr lang="hu-HU" dirty="0"/>
        </a:p>
      </dgm:t>
    </dgm:pt>
    <dgm:pt modelId="{9A9B4A62-E8D3-414A-A736-D26EC77D0A13}" type="parTrans" cxnId="{369DD807-5247-46F7-9EF9-2018A7883A84}">
      <dgm:prSet/>
      <dgm:spPr/>
      <dgm:t>
        <a:bodyPr/>
        <a:lstStyle/>
        <a:p>
          <a:endParaRPr lang="hu-HU"/>
        </a:p>
      </dgm:t>
    </dgm:pt>
    <dgm:pt modelId="{68E733D1-C8F0-44F1-8389-AEA12170B932}" type="sibTrans" cxnId="{369DD807-5247-46F7-9EF9-2018A7883A84}">
      <dgm:prSet/>
      <dgm:spPr/>
      <dgm:t>
        <a:bodyPr/>
        <a:lstStyle/>
        <a:p>
          <a:endParaRPr lang="hu-HU"/>
        </a:p>
      </dgm:t>
    </dgm:pt>
    <dgm:pt modelId="{C3D9BAD0-D994-4D0D-BB5E-0F8AC2A174E2}">
      <dgm:prSet phldrT="[Szöveg]"/>
      <dgm:spPr/>
      <dgm:t>
        <a:bodyPr/>
        <a:lstStyle/>
        <a:p>
          <a:r>
            <a:rPr lang="hu-HU" dirty="0" smtClean="0"/>
            <a:t>A biomassza kifejezés alatt tágabb értelemben a Földön lévő összes élő tömeget értjük. A mai elterjedt jelentése: energetikailag hasznosítható növények, termés, melléktermékek, növényi és állati hulladékok.</a:t>
          </a:r>
          <a:endParaRPr lang="hu-HU" dirty="0"/>
        </a:p>
      </dgm:t>
    </dgm:pt>
    <dgm:pt modelId="{305D603E-A0CC-4FF1-9D60-16A686729370}" type="parTrans" cxnId="{78369CA3-5EB1-4D82-8E72-3012E5DCC7F8}">
      <dgm:prSet/>
      <dgm:spPr/>
      <dgm:t>
        <a:bodyPr/>
        <a:lstStyle/>
        <a:p>
          <a:endParaRPr lang="hu-HU"/>
        </a:p>
      </dgm:t>
    </dgm:pt>
    <dgm:pt modelId="{4240644E-2C61-4A08-8D89-6CB001164C94}" type="sibTrans" cxnId="{78369CA3-5EB1-4D82-8E72-3012E5DCC7F8}">
      <dgm:prSet/>
      <dgm:spPr/>
      <dgm:t>
        <a:bodyPr/>
        <a:lstStyle/>
        <a:p>
          <a:endParaRPr lang="hu-HU"/>
        </a:p>
      </dgm:t>
    </dgm:pt>
    <dgm:pt modelId="{1BBF62DB-3225-4232-8A55-A470B870D080}" type="pres">
      <dgm:prSet presAssocID="{96F2CADA-941F-416C-B493-C7C62C3373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3648FF-9EE2-4E36-BF9E-4009A3E644BF}" type="pres">
      <dgm:prSet presAssocID="{F0ADF813-0DF2-4C96-8D4F-344DED0690DF}" presName="composite" presStyleCnt="0"/>
      <dgm:spPr/>
    </dgm:pt>
    <dgm:pt modelId="{E6DB69DD-A3C4-4A43-B0A1-29A3EFB023F9}" type="pres">
      <dgm:prSet presAssocID="{F0ADF813-0DF2-4C96-8D4F-344DED0690D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78D38A-A2CC-4176-A97C-8266CD1FF593}" type="pres">
      <dgm:prSet presAssocID="{F0ADF813-0DF2-4C96-8D4F-344DED0690D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8369CA3-5EB1-4D82-8E72-3012E5DCC7F8}" srcId="{F0ADF813-0DF2-4C96-8D4F-344DED0690DF}" destId="{C3D9BAD0-D994-4D0D-BB5E-0F8AC2A174E2}" srcOrd="0" destOrd="0" parTransId="{305D603E-A0CC-4FF1-9D60-16A686729370}" sibTransId="{4240644E-2C61-4A08-8D89-6CB001164C94}"/>
    <dgm:cxn modelId="{369DD807-5247-46F7-9EF9-2018A7883A84}" srcId="{96F2CADA-941F-416C-B493-C7C62C3373E0}" destId="{F0ADF813-0DF2-4C96-8D4F-344DED0690DF}" srcOrd="0" destOrd="0" parTransId="{9A9B4A62-E8D3-414A-A736-D26EC77D0A13}" sibTransId="{68E733D1-C8F0-44F1-8389-AEA12170B932}"/>
    <dgm:cxn modelId="{64FA7AE6-E95F-4014-AF91-82623AD7A13F}" type="presOf" srcId="{96F2CADA-941F-416C-B493-C7C62C3373E0}" destId="{1BBF62DB-3225-4232-8A55-A470B870D080}" srcOrd="0" destOrd="0" presId="urn:microsoft.com/office/officeart/2005/8/layout/hList1"/>
    <dgm:cxn modelId="{724D3F78-9C88-4BB9-80E7-552F82DE2519}" type="presOf" srcId="{C3D9BAD0-D994-4D0D-BB5E-0F8AC2A174E2}" destId="{BC78D38A-A2CC-4176-A97C-8266CD1FF593}" srcOrd="0" destOrd="0" presId="urn:microsoft.com/office/officeart/2005/8/layout/hList1"/>
    <dgm:cxn modelId="{1D2DF602-8CDC-4EA1-8C35-12D78B6F445B}" type="presOf" srcId="{F0ADF813-0DF2-4C96-8D4F-344DED0690DF}" destId="{E6DB69DD-A3C4-4A43-B0A1-29A3EFB023F9}" srcOrd="0" destOrd="0" presId="urn:microsoft.com/office/officeart/2005/8/layout/hList1"/>
    <dgm:cxn modelId="{590C5E13-6A42-40E5-A8F4-BB218F2D5C31}" type="presParOf" srcId="{1BBF62DB-3225-4232-8A55-A470B870D080}" destId="{573648FF-9EE2-4E36-BF9E-4009A3E644BF}" srcOrd="0" destOrd="0" presId="urn:microsoft.com/office/officeart/2005/8/layout/hList1"/>
    <dgm:cxn modelId="{1B52E47E-EADC-48FD-976E-DD0912C42193}" type="presParOf" srcId="{573648FF-9EE2-4E36-BF9E-4009A3E644BF}" destId="{E6DB69DD-A3C4-4A43-B0A1-29A3EFB023F9}" srcOrd="0" destOrd="0" presId="urn:microsoft.com/office/officeart/2005/8/layout/hList1"/>
    <dgm:cxn modelId="{32344C37-B65F-4962-BD37-CFA9FFFBCBC4}" type="presParOf" srcId="{573648FF-9EE2-4E36-BF9E-4009A3E644BF}" destId="{BC78D38A-A2CC-4176-A97C-8266CD1FF5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D6B65D7-6076-464F-9454-157226D2ED06}" type="doc">
      <dgm:prSet loTypeId="urn:microsoft.com/office/officeart/2005/8/layout/default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AB8C420-15B8-4AA5-83EB-48F84511580D}">
      <dgm:prSet phldrT="[Szöveg]"/>
      <dgm:spPr/>
      <dgm:t>
        <a:bodyPr/>
        <a:lstStyle/>
        <a:p>
          <a:r>
            <a:rPr lang="hu-HU" dirty="0" smtClean="0"/>
            <a:t>Tüzelhető</a:t>
          </a:r>
          <a:endParaRPr lang="hu-HU" dirty="0"/>
        </a:p>
      </dgm:t>
    </dgm:pt>
    <dgm:pt modelId="{35CDEB58-6301-4294-AEDF-D3A6FA439E0F}" type="parTrans" cxnId="{5C23AD59-0391-49A7-A65E-D0E683E9756B}">
      <dgm:prSet/>
      <dgm:spPr/>
      <dgm:t>
        <a:bodyPr/>
        <a:lstStyle/>
        <a:p>
          <a:endParaRPr lang="hu-HU"/>
        </a:p>
      </dgm:t>
    </dgm:pt>
    <dgm:pt modelId="{B06E64E7-5060-400C-AE8A-22D1CFFBACBF}" type="sibTrans" cxnId="{5C23AD59-0391-49A7-A65E-D0E683E9756B}">
      <dgm:prSet/>
      <dgm:spPr/>
      <dgm:t>
        <a:bodyPr/>
        <a:lstStyle/>
        <a:p>
          <a:endParaRPr lang="hu-HU"/>
        </a:p>
      </dgm:t>
    </dgm:pt>
    <dgm:pt modelId="{5B6FECEE-3F87-45A2-9282-207A68E50E5B}">
      <dgm:prSet phldrT="[Szöveg]"/>
      <dgm:spPr/>
      <dgm:t>
        <a:bodyPr/>
        <a:lstStyle/>
        <a:p>
          <a:r>
            <a:rPr lang="hu-HU" dirty="0" smtClean="0"/>
            <a:t>Üzemanyagként használható</a:t>
          </a:r>
          <a:endParaRPr lang="hu-HU" dirty="0"/>
        </a:p>
      </dgm:t>
    </dgm:pt>
    <dgm:pt modelId="{D5296F61-2C0F-410F-85AA-7709C1BD0516}" type="parTrans" cxnId="{98D8C558-3AF6-4F1A-BE65-BE2174B11954}">
      <dgm:prSet/>
      <dgm:spPr/>
      <dgm:t>
        <a:bodyPr/>
        <a:lstStyle/>
        <a:p>
          <a:endParaRPr lang="hu-HU"/>
        </a:p>
      </dgm:t>
    </dgm:pt>
    <dgm:pt modelId="{CDFA98BC-34C6-47E4-BB09-1035972DB307}" type="sibTrans" cxnId="{98D8C558-3AF6-4F1A-BE65-BE2174B11954}">
      <dgm:prSet/>
      <dgm:spPr/>
      <dgm:t>
        <a:bodyPr/>
        <a:lstStyle/>
        <a:p>
          <a:endParaRPr lang="hu-HU"/>
        </a:p>
      </dgm:t>
    </dgm:pt>
    <dgm:pt modelId="{A8C3FCD7-1E17-4D7F-9B77-EF4FA036A3E7}">
      <dgm:prSet phldrT="[Szöveg]"/>
      <dgm:spPr/>
      <dgm:t>
        <a:bodyPr/>
        <a:lstStyle/>
        <a:p>
          <a:r>
            <a:rPr lang="hu-HU" dirty="0" smtClean="0"/>
            <a:t>Elgázosítható</a:t>
          </a:r>
          <a:endParaRPr lang="hu-HU" dirty="0"/>
        </a:p>
      </dgm:t>
    </dgm:pt>
    <dgm:pt modelId="{F321978F-C8E2-4488-8C1D-0490A86DD49C}" type="parTrans" cxnId="{22483755-A5AA-4FA1-A855-12FC4FF5D50A}">
      <dgm:prSet/>
      <dgm:spPr/>
      <dgm:t>
        <a:bodyPr/>
        <a:lstStyle/>
        <a:p>
          <a:endParaRPr lang="hu-HU"/>
        </a:p>
      </dgm:t>
    </dgm:pt>
    <dgm:pt modelId="{C643B846-4CEA-48CC-9A9F-35FEC8F004FB}" type="sibTrans" cxnId="{22483755-A5AA-4FA1-A855-12FC4FF5D50A}">
      <dgm:prSet/>
      <dgm:spPr/>
      <dgm:t>
        <a:bodyPr/>
        <a:lstStyle/>
        <a:p>
          <a:endParaRPr lang="hu-HU"/>
        </a:p>
      </dgm:t>
    </dgm:pt>
    <dgm:pt modelId="{BEF7DADF-AB4F-4BCA-BB00-9B68A57102A0}" type="pres">
      <dgm:prSet presAssocID="{AD6B65D7-6076-464F-9454-157226D2ED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E0594F1-4AEC-4224-9996-EC41AA25A462}" type="pres">
      <dgm:prSet presAssocID="{3AB8C420-15B8-4AA5-83EB-48F8451158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3F86122-49A2-41DD-BA78-926F88862C6A}" type="pres">
      <dgm:prSet presAssocID="{B06E64E7-5060-400C-AE8A-22D1CFFBACBF}" presName="sibTrans" presStyleCnt="0"/>
      <dgm:spPr/>
      <dgm:t>
        <a:bodyPr/>
        <a:lstStyle/>
        <a:p>
          <a:endParaRPr lang="hu-HU"/>
        </a:p>
      </dgm:t>
    </dgm:pt>
    <dgm:pt modelId="{CF5FD506-6417-49DA-8F3F-8472D0030D75}" type="pres">
      <dgm:prSet presAssocID="{5B6FECEE-3F87-45A2-9282-207A68E50E5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B522DA-5CE1-4F64-814E-82DD9A4E0E86}" type="pres">
      <dgm:prSet presAssocID="{CDFA98BC-34C6-47E4-BB09-1035972DB307}" presName="sibTrans" presStyleCnt="0"/>
      <dgm:spPr/>
      <dgm:t>
        <a:bodyPr/>
        <a:lstStyle/>
        <a:p>
          <a:endParaRPr lang="hu-HU"/>
        </a:p>
      </dgm:t>
    </dgm:pt>
    <dgm:pt modelId="{38D7A3A6-9EBF-48FD-9D74-9389FA3259C8}" type="pres">
      <dgm:prSet presAssocID="{A8C3FCD7-1E17-4D7F-9B77-EF4FA036A3E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C23AD59-0391-49A7-A65E-D0E683E9756B}" srcId="{AD6B65D7-6076-464F-9454-157226D2ED06}" destId="{3AB8C420-15B8-4AA5-83EB-48F84511580D}" srcOrd="0" destOrd="0" parTransId="{35CDEB58-6301-4294-AEDF-D3A6FA439E0F}" sibTransId="{B06E64E7-5060-400C-AE8A-22D1CFFBACBF}"/>
    <dgm:cxn modelId="{98D8C558-3AF6-4F1A-BE65-BE2174B11954}" srcId="{AD6B65D7-6076-464F-9454-157226D2ED06}" destId="{5B6FECEE-3F87-45A2-9282-207A68E50E5B}" srcOrd="1" destOrd="0" parTransId="{D5296F61-2C0F-410F-85AA-7709C1BD0516}" sibTransId="{CDFA98BC-34C6-47E4-BB09-1035972DB307}"/>
    <dgm:cxn modelId="{4066055A-93D6-4519-8656-906895EE7A5A}" type="presOf" srcId="{A8C3FCD7-1E17-4D7F-9B77-EF4FA036A3E7}" destId="{38D7A3A6-9EBF-48FD-9D74-9389FA3259C8}" srcOrd="0" destOrd="0" presId="urn:microsoft.com/office/officeart/2005/8/layout/default"/>
    <dgm:cxn modelId="{4225D378-219B-4C24-889B-72A8506F166E}" type="presOf" srcId="{3AB8C420-15B8-4AA5-83EB-48F84511580D}" destId="{EE0594F1-4AEC-4224-9996-EC41AA25A462}" srcOrd="0" destOrd="0" presId="urn:microsoft.com/office/officeart/2005/8/layout/default"/>
    <dgm:cxn modelId="{EF9383C5-037D-4364-BD99-001954F85ED1}" type="presOf" srcId="{AD6B65D7-6076-464F-9454-157226D2ED06}" destId="{BEF7DADF-AB4F-4BCA-BB00-9B68A57102A0}" srcOrd="0" destOrd="0" presId="urn:microsoft.com/office/officeart/2005/8/layout/default"/>
    <dgm:cxn modelId="{22483755-A5AA-4FA1-A855-12FC4FF5D50A}" srcId="{AD6B65D7-6076-464F-9454-157226D2ED06}" destId="{A8C3FCD7-1E17-4D7F-9B77-EF4FA036A3E7}" srcOrd="2" destOrd="0" parTransId="{F321978F-C8E2-4488-8C1D-0490A86DD49C}" sibTransId="{C643B846-4CEA-48CC-9A9F-35FEC8F004FB}"/>
    <dgm:cxn modelId="{D7BA6006-2A0A-49A6-856D-0C7974900F1C}" type="presOf" srcId="{5B6FECEE-3F87-45A2-9282-207A68E50E5B}" destId="{CF5FD506-6417-49DA-8F3F-8472D0030D75}" srcOrd="0" destOrd="0" presId="urn:microsoft.com/office/officeart/2005/8/layout/default"/>
    <dgm:cxn modelId="{E11F4D5A-65CD-4AAF-9248-757505DEB330}" type="presParOf" srcId="{BEF7DADF-AB4F-4BCA-BB00-9B68A57102A0}" destId="{EE0594F1-4AEC-4224-9996-EC41AA25A462}" srcOrd="0" destOrd="0" presId="urn:microsoft.com/office/officeart/2005/8/layout/default"/>
    <dgm:cxn modelId="{B5C29806-AE17-452D-9935-EE5CCE70F8D9}" type="presParOf" srcId="{BEF7DADF-AB4F-4BCA-BB00-9B68A57102A0}" destId="{E3F86122-49A2-41DD-BA78-926F88862C6A}" srcOrd="1" destOrd="0" presId="urn:microsoft.com/office/officeart/2005/8/layout/default"/>
    <dgm:cxn modelId="{3E196956-8060-4377-B680-C37E5BDFB53E}" type="presParOf" srcId="{BEF7DADF-AB4F-4BCA-BB00-9B68A57102A0}" destId="{CF5FD506-6417-49DA-8F3F-8472D0030D75}" srcOrd="2" destOrd="0" presId="urn:microsoft.com/office/officeart/2005/8/layout/default"/>
    <dgm:cxn modelId="{C18D0068-9D83-45D0-9306-362EFFEFBDF3}" type="presParOf" srcId="{BEF7DADF-AB4F-4BCA-BB00-9B68A57102A0}" destId="{DBB522DA-5CE1-4F64-814E-82DD9A4E0E86}" srcOrd="3" destOrd="0" presId="urn:microsoft.com/office/officeart/2005/8/layout/default"/>
    <dgm:cxn modelId="{9542FC49-A7A2-4908-A84B-064F6C63B5D1}" type="presParOf" srcId="{BEF7DADF-AB4F-4BCA-BB00-9B68A57102A0}" destId="{38D7A3A6-9EBF-48FD-9D74-9389FA3259C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312F4B-EC5E-4EAB-8ACB-5E872D19096E}" type="doc">
      <dgm:prSet loTypeId="urn:microsoft.com/office/officeart/2005/8/layout/chevron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C9723B0-26CD-49E6-8E02-0D6B1B42DEAC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1"/>
            </a:rPr>
            <a:t>Wikipédia</a:t>
          </a:r>
          <a:endParaRPr lang="hu-HU" dirty="0"/>
        </a:p>
      </dgm:t>
    </dgm:pt>
    <dgm:pt modelId="{BBD16FFA-7893-4515-BB37-98E98861D7CD}" type="parTrans" cxnId="{A6B05EB7-3B17-40DC-9CBD-F04163A35F70}">
      <dgm:prSet/>
      <dgm:spPr/>
      <dgm:t>
        <a:bodyPr/>
        <a:lstStyle/>
        <a:p>
          <a:endParaRPr lang="hu-HU"/>
        </a:p>
      </dgm:t>
    </dgm:pt>
    <dgm:pt modelId="{813F0D34-6378-431C-8268-1A7EE1A9C86F}" type="sibTrans" cxnId="{A6B05EB7-3B17-40DC-9CBD-F04163A35F70}">
      <dgm:prSet/>
      <dgm:spPr/>
      <dgm:t>
        <a:bodyPr/>
        <a:lstStyle/>
        <a:p>
          <a:endParaRPr lang="hu-HU"/>
        </a:p>
      </dgm:t>
    </dgm:pt>
    <dgm:pt modelId="{51DF4622-967E-40F0-B342-306F668AD961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2"/>
            </a:rPr>
            <a:t>Megujuló</a:t>
          </a:r>
          <a:r>
            <a:rPr lang="hu-HU" dirty="0" smtClean="0">
              <a:hlinkClick xmlns:r="http://schemas.openxmlformats.org/officeDocument/2006/relationships" r:id="rId2"/>
            </a:rPr>
            <a:t> energiaforrások </a:t>
          </a:r>
          <a:r>
            <a:rPr lang="hu-HU" dirty="0" err="1" smtClean="0">
              <a:hlinkClick xmlns:r="http://schemas.openxmlformats.org/officeDocument/2006/relationships" r:id="rId2"/>
            </a:rPr>
            <a:t>blogja</a:t>
          </a:r>
          <a:endParaRPr lang="hu-HU" dirty="0"/>
        </a:p>
      </dgm:t>
    </dgm:pt>
    <dgm:pt modelId="{C9F60123-5809-42E5-A2DA-69BA569B5AD3}" type="parTrans" cxnId="{DE75A74C-81C1-4B4E-BC28-E38A90F94E05}">
      <dgm:prSet/>
      <dgm:spPr/>
      <dgm:t>
        <a:bodyPr/>
        <a:lstStyle/>
        <a:p>
          <a:endParaRPr lang="hu-HU"/>
        </a:p>
      </dgm:t>
    </dgm:pt>
    <dgm:pt modelId="{263EF91C-C6BA-46C2-BF92-90C075828768}" type="sibTrans" cxnId="{DE75A74C-81C1-4B4E-BC28-E38A90F94E05}">
      <dgm:prSet/>
      <dgm:spPr/>
      <dgm:t>
        <a:bodyPr/>
        <a:lstStyle/>
        <a:p>
          <a:endParaRPr lang="hu-HU"/>
        </a:p>
      </dgm:t>
    </dgm:pt>
    <dgm:pt modelId="{270B9353-324A-4FE2-8449-5FF2A1F33285}">
      <dgm:prSet phldrT="[Szöveg]"/>
      <dgm:spPr/>
      <dgm:t>
        <a:bodyPr/>
        <a:lstStyle/>
        <a:p>
          <a:r>
            <a:rPr lang="hu-HU" dirty="0" smtClean="0"/>
            <a:t>Főbb források</a:t>
          </a:r>
          <a:endParaRPr lang="hu-HU" dirty="0"/>
        </a:p>
      </dgm:t>
    </dgm:pt>
    <dgm:pt modelId="{F9FED42A-F5A8-43A3-9E45-45E42DF89FF3}" type="sibTrans" cxnId="{29D97CB6-B8DF-4944-8048-A769C9EF9CE8}">
      <dgm:prSet/>
      <dgm:spPr/>
      <dgm:t>
        <a:bodyPr/>
        <a:lstStyle/>
        <a:p>
          <a:endParaRPr lang="hu-HU"/>
        </a:p>
      </dgm:t>
    </dgm:pt>
    <dgm:pt modelId="{1E0CFEEC-6826-40EF-BF41-CB8EB596184A}" type="parTrans" cxnId="{29D97CB6-B8DF-4944-8048-A769C9EF9CE8}">
      <dgm:prSet/>
      <dgm:spPr/>
      <dgm:t>
        <a:bodyPr/>
        <a:lstStyle/>
        <a:p>
          <a:endParaRPr lang="hu-HU"/>
        </a:p>
      </dgm:t>
    </dgm:pt>
    <dgm:pt modelId="{31DA9716-DD13-4D1D-A029-CD8A4E4479D3}" type="pres">
      <dgm:prSet presAssocID="{5C312F4B-EC5E-4EAB-8ACB-5E872D1909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11FD239-3895-4E4F-874D-088891112927}" type="pres">
      <dgm:prSet presAssocID="{270B9353-324A-4FE2-8449-5FF2A1F33285}" presName="composite" presStyleCnt="0"/>
      <dgm:spPr/>
    </dgm:pt>
    <dgm:pt modelId="{096D77EA-D7DB-494B-B383-4265F3113D4F}" type="pres">
      <dgm:prSet presAssocID="{270B9353-324A-4FE2-8449-5FF2A1F3328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8D87923-E05B-448E-B057-9D54D1BB536B}" type="pres">
      <dgm:prSet presAssocID="{270B9353-324A-4FE2-8449-5FF2A1F33285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DBE2F9D-A188-4693-A632-8E2D3C4E54C2}" type="presOf" srcId="{CC9723B0-26CD-49E6-8E02-0D6B1B42DEAC}" destId="{98D87923-E05B-448E-B057-9D54D1BB536B}" srcOrd="0" destOrd="0" presId="urn:microsoft.com/office/officeart/2005/8/layout/chevron2"/>
    <dgm:cxn modelId="{29D97CB6-B8DF-4944-8048-A769C9EF9CE8}" srcId="{5C312F4B-EC5E-4EAB-8ACB-5E872D19096E}" destId="{270B9353-324A-4FE2-8449-5FF2A1F33285}" srcOrd="0" destOrd="0" parTransId="{1E0CFEEC-6826-40EF-BF41-CB8EB596184A}" sibTransId="{F9FED42A-F5A8-43A3-9E45-45E42DF89FF3}"/>
    <dgm:cxn modelId="{9D0A9BE0-20A4-4B64-AE9E-38CE9A615330}" type="presOf" srcId="{51DF4622-967E-40F0-B342-306F668AD961}" destId="{98D87923-E05B-448E-B057-9D54D1BB536B}" srcOrd="0" destOrd="1" presId="urn:microsoft.com/office/officeart/2005/8/layout/chevron2"/>
    <dgm:cxn modelId="{9C5F4F0F-A2EB-45EC-8438-28AB20634B48}" type="presOf" srcId="{270B9353-324A-4FE2-8449-5FF2A1F33285}" destId="{096D77EA-D7DB-494B-B383-4265F3113D4F}" srcOrd="0" destOrd="0" presId="urn:microsoft.com/office/officeart/2005/8/layout/chevron2"/>
    <dgm:cxn modelId="{10433EA6-C7C5-4447-A20F-01A620E1BAC2}" type="presOf" srcId="{5C312F4B-EC5E-4EAB-8ACB-5E872D19096E}" destId="{31DA9716-DD13-4D1D-A029-CD8A4E4479D3}" srcOrd="0" destOrd="0" presId="urn:microsoft.com/office/officeart/2005/8/layout/chevron2"/>
    <dgm:cxn modelId="{DE75A74C-81C1-4B4E-BC28-E38A90F94E05}" srcId="{270B9353-324A-4FE2-8449-5FF2A1F33285}" destId="{51DF4622-967E-40F0-B342-306F668AD961}" srcOrd="1" destOrd="0" parTransId="{C9F60123-5809-42E5-A2DA-69BA569B5AD3}" sibTransId="{263EF91C-C6BA-46C2-BF92-90C075828768}"/>
    <dgm:cxn modelId="{A6B05EB7-3B17-40DC-9CBD-F04163A35F70}" srcId="{270B9353-324A-4FE2-8449-5FF2A1F33285}" destId="{CC9723B0-26CD-49E6-8E02-0D6B1B42DEAC}" srcOrd="0" destOrd="0" parTransId="{BBD16FFA-7893-4515-BB37-98E98861D7CD}" sibTransId="{813F0D34-6378-431C-8268-1A7EE1A9C86F}"/>
    <dgm:cxn modelId="{04FACDE0-EFFE-4790-94E5-8DF6F666BCEE}" type="presParOf" srcId="{31DA9716-DD13-4D1D-A029-CD8A4E4479D3}" destId="{A11FD239-3895-4E4F-874D-088891112927}" srcOrd="0" destOrd="0" presId="urn:microsoft.com/office/officeart/2005/8/layout/chevron2"/>
    <dgm:cxn modelId="{95E0F78F-4B20-435F-A200-EB26BC7C43A4}" type="presParOf" srcId="{A11FD239-3895-4E4F-874D-088891112927}" destId="{096D77EA-D7DB-494B-B383-4265F3113D4F}" srcOrd="0" destOrd="0" presId="urn:microsoft.com/office/officeart/2005/8/layout/chevron2"/>
    <dgm:cxn modelId="{28335A9D-76B5-4411-BD55-32FB9990A69C}" type="presParOf" srcId="{A11FD239-3895-4E4F-874D-088891112927}" destId="{98D87923-E05B-448E-B057-9D54D1BB536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4C5B79-2D44-434B-B842-FE0AFA7B9BAD}" type="doc">
      <dgm:prSet loTypeId="urn:microsoft.com/office/officeart/2005/8/layout/matrix1" loCatId="matrix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A6F7D89-4A00-4756-B4EE-C723F088D079}">
      <dgm:prSet phldrT="[Szöveg]"/>
      <dgm:spPr/>
      <dgm:t>
        <a:bodyPr/>
        <a:lstStyle/>
        <a:p>
          <a:r>
            <a:rPr lang="hu-HU" dirty="0" smtClean="0"/>
            <a:t>Egyéb források</a:t>
          </a:r>
          <a:endParaRPr lang="hu-HU" dirty="0"/>
        </a:p>
      </dgm:t>
    </dgm:pt>
    <dgm:pt modelId="{452E0A76-026F-4201-9A29-0129FA87B509}" type="parTrans" cxnId="{D8810020-DC96-4A45-B086-3F6FF6E2D1A3}">
      <dgm:prSet/>
      <dgm:spPr/>
      <dgm:t>
        <a:bodyPr/>
        <a:lstStyle/>
        <a:p>
          <a:endParaRPr lang="hu-HU"/>
        </a:p>
      </dgm:t>
    </dgm:pt>
    <dgm:pt modelId="{744AFB27-E288-44BE-9D3D-D3DCA079581B}" type="sibTrans" cxnId="{D8810020-DC96-4A45-B086-3F6FF6E2D1A3}">
      <dgm:prSet/>
      <dgm:spPr/>
      <dgm:t>
        <a:bodyPr/>
        <a:lstStyle/>
        <a:p>
          <a:endParaRPr lang="hu-HU"/>
        </a:p>
      </dgm:t>
    </dgm:pt>
    <dgm:pt modelId="{E20AF851-9F0B-4403-B7D1-445BE94B93E3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1"/>
            </a:rPr>
            <a:t>Wikipédia</a:t>
          </a:r>
          <a:r>
            <a:rPr lang="hu-HU" dirty="0" smtClean="0">
              <a:hlinkClick xmlns:r="http://schemas.openxmlformats.org/officeDocument/2006/relationships" r:id="rId1"/>
            </a:rPr>
            <a:t> a Biomasszáról</a:t>
          </a:r>
          <a:endParaRPr lang="hu-HU" dirty="0"/>
        </a:p>
      </dgm:t>
    </dgm:pt>
    <dgm:pt modelId="{483D3EF5-EEF1-440C-B0E0-EF5429E85481}" type="parTrans" cxnId="{28C0419B-88BB-4D47-8515-15877EEA32AF}">
      <dgm:prSet/>
      <dgm:spPr/>
      <dgm:t>
        <a:bodyPr/>
        <a:lstStyle/>
        <a:p>
          <a:endParaRPr lang="hu-HU"/>
        </a:p>
      </dgm:t>
    </dgm:pt>
    <dgm:pt modelId="{6896E099-BDC9-411F-B7EB-A1BEC59BA2DB}" type="sibTrans" cxnId="{28C0419B-88BB-4D47-8515-15877EEA32AF}">
      <dgm:prSet/>
      <dgm:spPr/>
      <dgm:t>
        <a:bodyPr/>
        <a:lstStyle/>
        <a:p>
          <a:endParaRPr lang="hu-HU"/>
        </a:p>
      </dgm:t>
    </dgm:pt>
    <dgm:pt modelId="{89DCC191-23C2-4898-BC2C-07B5D167F53C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2"/>
            </a:rPr>
            <a:t>Wikipédia</a:t>
          </a:r>
          <a:r>
            <a:rPr lang="hu-HU" dirty="0" smtClean="0">
              <a:hlinkClick xmlns:r="http://schemas.openxmlformats.org/officeDocument/2006/relationships" r:id="rId2"/>
            </a:rPr>
            <a:t> a </a:t>
          </a:r>
          <a:r>
            <a:rPr lang="hu-HU" dirty="0" err="1" smtClean="0">
              <a:hlinkClick xmlns:r="http://schemas.openxmlformats.org/officeDocument/2006/relationships" r:id="rId2"/>
            </a:rPr>
            <a:t>Széleneriáról</a:t>
          </a:r>
          <a:endParaRPr lang="hu-HU" dirty="0"/>
        </a:p>
      </dgm:t>
    </dgm:pt>
    <dgm:pt modelId="{68ABDE61-41EF-4CD9-B6CF-CF87ED37D024}" type="parTrans" cxnId="{BBC23124-7D60-4685-87F8-11453B45B2FC}">
      <dgm:prSet/>
      <dgm:spPr/>
      <dgm:t>
        <a:bodyPr/>
        <a:lstStyle/>
        <a:p>
          <a:endParaRPr lang="hu-HU"/>
        </a:p>
      </dgm:t>
    </dgm:pt>
    <dgm:pt modelId="{80C16A33-30CE-44BB-A3B5-5CDD8C3E643D}" type="sibTrans" cxnId="{BBC23124-7D60-4685-87F8-11453B45B2FC}">
      <dgm:prSet/>
      <dgm:spPr/>
      <dgm:t>
        <a:bodyPr/>
        <a:lstStyle/>
        <a:p>
          <a:endParaRPr lang="hu-HU"/>
        </a:p>
      </dgm:t>
    </dgm:pt>
    <dgm:pt modelId="{CA236B51-ADDB-4FF6-8CE4-9AA39A2C9C7D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3"/>
            </a:rPr>
            <a:t>Wikipédia</a:t>
          </a:r>
          <a:r>
            <a:rPr lang="hu-HU" dirty="0" smtClean="0">
              <a:hlinkClick xmlns:r="http://schemas.openxmlformats.org/officeDocument/2006/relationships" r:id="rId3"/>
            </a:rPr>
            <a:t> a Napenergiáról</a:t>
          </a:r>
          <a:endParaRPr lang="hu-HU" dirty="0"/>
        </a:p>
      </dgm:t>
    </dgm:pt>
    <dgm:pt modelId="{2FF3DD44-9CD0-456E-8CC7-C898D081D7B9}" type="parTrans" cxnId="{AEFDBD3C-3C58-4E20-84D9-038AB1D3ECB1}">
      <dgm:prSet/>
      <dgm:spPr/>
      <dgm:t>
        <a:bodyPr/>
        <a:lstStyle/>
        <a:p>
          <a:endParaRPr lang="hu-HU"/>
        </a:p>
      </dgm:t>
    </dgm:pt>
    <dgm:pt modelId="{6937B063-EFF0-4EF9-9422-6E3740E6E1F5}" type="sibTrans" cxnId="{AEFDBD3C-3C58-4E20-84D9-038AB1D3ECB1}">
      <dgm:prSet/>
      <dgm:spPr/>
      <dgm:t>
        <a:bodyPr/>
        <a:lstStyle/>
        <a:p>
          <a:endParaRPr lang="hu-HU"/>
        </a:p>
      </dgm:t>
    </dgm:pt>
    <dgm:pt modelId="{3CE8F90D-A42B-45A5-B163-1E821D01E261}">
      <dgm:prSet phldrT="[Szöveg]"/>
      <dgm:spPr/>
      <dgm:t>
        <a:bodyPr/>
        <a:lstStyle/>
        <a:p>
          <a:r>
            <a:rPr lang="hu-HU" dirty="0" err="1" smtClean="0">
              <a:hlinkClick xmlns:r="http://schemas.openxmlformats.org/officeDocument/2006/relationships" r:id="rId4"/>
            </a:rPr>
            <a:t>Wikipédia</a:t>
          </a:r>
          <a:r>
            <a:rPr lang="hu-HU" dirty="0" smtClean="0">
              <a:hlinkClick xmlns:r="http://schemas.openxmlformats.org/officeDocument/2006/relationships" r:id="rId4"/>
            </a:rPr>
            <a:t> a Geotermikus energiáról</a:t>
          </a:r>
          <a:endParaRPr lang="hu-HU" dirty="0"/>
        </a:p>
      </dgm:t>
    </dgm:pt>
    <dgm:pt modelId="{4C7CF56B-A4A0-4723-955E-3354DBF87DF5}" type="sibTrans" cxnId="{05D5F38E-BDB1-402E-A49A-2BEC5B22B949}">
      <dgm:prSet/>
      <dgm:spPr/>
      <dgm:t>
        <a:bodyPr/>
        <a:lstStyle/>
        <a:p>
          <a:endParaRPr lang="hu-HU"/>
        </a:p>
      </dgm:t>
    </dgm:pt>
    <dgm:pt modelId="{6CD42E79-6A8F-4584-BBAA-45C3F3356BC4}" type="parTrans" cxnId="{05D5F38E-BDB1-402E-A49A-2BEC5B22B949}">
      <dgm:prSet/>
      <dgm:spPr/>
      <dgm:t>
        <a:bodyPr/>
        <a:lstStyle/>
        <a:p>
          <a:endParaRPr lang="hu-HU"/>
        </a:p>
      </dgm:t>
    </dgm:pt>
    <dgm:pt modelId="{8897F715-7187-40B0-9E8F-91FBCA0049C2}" type="pres">
      <dgm:prSet presAssocID="{424C5B79-2D44-434B-B842-FE0AFA7B9BA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E7DCF6A-5C06-47E0-AAF6-7EB824148CF6}" type="pres">
      <dgm:prSet presAssocID="{424C5B79-2D44-434B-B842-FE0AFA7B9BAD}" presName="matrix" presStyleCnt="0"/>
      <dgm:spPr/>
    </dgm:pt>
    <dgm:pt modelId="{62873BCC-B6EA-40F7-B818-366FEFBEAB2C}" type="pres">
      <dgm:prSet presAssocID="{424C5B79-2D44-434B-B842-FE0AFA7B9BAD}" presName="tile1" presStyleLbl="node1" presStyleIdx="0" presStyleCnt="4"/>
      <dgm:spPr/>
      <dgm:t>
        <a:bodyPr/>
        <a:lstStyle/>
        <a:p>
          <a:endParaRPr lang="hu-HU"/>
        </a:p>
      </dgm:t>
    </dgm:pt>
    <dgm:pt modelId="{B6334224-CBA6-4C67-9EA5-8E959F364DFE}" type="pres">
      <dgm:prSet presAssocID="{424C5B79-2D44-434B-B842-FE0AFA7B9BA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B0898CC-F87F-4085-A45D-0CD2F685F3EF}" type="pres">
      <dgm:prSet presAssocID="{424C5B79-2D44-434B-B842-FE0AFA7B9BAD}" presName="tile2" presStyleLbl="node1" presStyleIdx="1" presStyleCnt="4" custLinFactNeighborY="776"/>
      <dgm:spPr/>
      <dgm:t>
        <a:bodyPr/>
        <a:lstStyle/>
        <a:p>
          <a:endParaRPr lang="hu-HU"/>
        </a:p>
      </dgm:t>
    </dgm:pt>
    <dgm:pt modelId="{75228E8D-0D4A-46B5-8316-C5A4A482CF61}" type="pres">
      <dgm:prSet presAssocID="{424C5B79-2D44-434B-B842-FE0AFA7B9BA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D284F06-61C5-4C1C-BEA3-1B799A1E3784}" type="pres">
      <dgm:prSet presAssocID="{424C5B79-2D44-434B-B842-FE0AFA7B9BAD}" presName="tile3" presStyleLbl="node1" presStyleIdx="2" presStyleCnt="4"/>
      <dgm:spPr/>
      <dgm:t>
        <a:bodyPr/>
        <a:lstStyle/>
        <a:p>
          <a:endParaRPr lang="hu-HU"/>
        </a:p>
      </dgm:t>
    </dgm:pt>
    <dgm:pt modelId="{6CD824DF-F90E-487B-8994-094F0D6D1E8E}" type="pres">
      <dgm:prSet presAssocID="{424C5B79-2D44-434B-B842-FE0AFA7B9BA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3016900-9813-454A-BA0A-7180779203EA}" type="pres">
      <dgm:prSet presAssocID="{424C5B79-2D44-434B-B842-FE0AFA7B9BAD}" presName="tile4" presStyleLbl="node1" presStyleIdx="3" presStyleCnt="4"/>
      <dgm:spPr/>
      <dgm:t>
        <a:bodyPr/>
        <a:lstStyle/>
        <a:p>
          <a:endParaRPr lang="hu-HU"/>
        </a:p>
      </dgm:t>
    </dgm:pt>
    <dgm:pt modelId="{3459F32B-955A-44CD-940A-AAB31EF2B76A}" type="pres">
      <dgm:prSet presAssocID="{424C5B79-2D44-434B-B842-FE0AFA7B9BA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AF6835-1074-467B-A5A6-A3A90DB74EAA}" type="pres">
      <dgm:prSet presAssocID="{424C5B79-2D44-434B-B842-FE0AFA7B9BA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</dgm:ptLst>
  <dgm:cxnLst>
    <dgm:cxn modelId="{05D5F38E-BDB1-402E-A49A-2BEC5B22B949}" srcId="{2A6F7D89-4A00-4756-B4EE-C723F088D079}" destId="{3CE8F90D-A42B-45A5-B163-1E821D01E261}" srcOrd="3" destOrd="0" parTransId="{6CD42E79-6A8F-4584-BBAA-45C3F3356BC4}" sibTransId="{4C7CF56B-A4A0-4723-955E-3354DBF87DF5}"/>
    <dgm:cxn modelId="{4EBA59D3-A3EE-4AB4-9F41-04F1FE4105F1}" type="presOf" srcId="{E20AF851-9F0B-4403-B7D1-445BE94B93E3}" destId="{B6334224-CBA6-4C67-9EA5-8E959F364DFE}" srcOrd="1" destOrd="0" presId="urn:microsoft.com/office/officeart/2005/8/layout/matrix1"/>
    <dgm:cxn modelId="{31CB3EEB-6271-4303-B7D6-62626A310B6D}" type="presOf" srcId="{3CE8F90D-A42B-45A5-B163-1E821D01E261}" destId="{3459F32B-955A-44CD-940A-AAB31EF2B76A}" srcOrd="1" destOrd="0" presId="urn:microsoft.com/office/officeart/2005/8/layout/matrix1"/>
    <dgm:cxn modelId="{28C0419B-88BB-4D47-8515-15877EEA32AF}" srcId="{2A6F7D89-4A00-4756-B4EE-C723F088D079}" destId="{E20AF851-9F0B-4403-B7D1-445BE94B93E3}" srcOrd="0" destOrd="0" parTransId="{483D3EF5-EEF1-440C-B0E0-EF5429E85481}" sibTransId="{6896E099-BDC9-411F-B7EB-A1BEC59BA2DB}"/>
    <dgm:cxn modelId="{26065DEC-46CE-427B-8D61-2D786857AB6C}" type="presOf" srcId="{424C5B79-2D44-434B-B842-FE0AFA7B9BAD}" destId="{8897F715-7187-40B0-9E8F-91FBCA0049C2}" srcOrd="0" destOrd="0" presId="urn:microsoft.com/office/officeart/2005/8/layout/matrix1"/>
    <dgm:cxn modelId="{BBC23124-7D60-4685-87F8-11453B45B2FC}" srcId="{2A6F7D89-4A00-4756-B4EE-C723F088D079}" destId="{89DCC191-23C2-4898-BC2C-07B5D167F53C}" srcOrd="1" destOrd="0" parTransId="{68ABDE61-41EF-4CD9-B6CF-CF87ED37D024}" sibTransId="{80C16A33-30CE-44BB-A3B5-5CDD8C3E643D}"/>
    <dgm:cxn modelId="{D8810020-DC96-4A45-B086-3F6FF6E2D1A3}" srcId="{424C5B79-2D44-434B-B842-FE0AFA7B9BAD}" destId="{2A6F7D89-4A00-4756-B4EE-C723F088D079}" srcOrd="0" destOrd="0" parTransId="{452E0A76-026F-4201-9A29-0129FA87B509}" sibTransId="{744AFB27-E288-44BE-9D3D-D3DCA079581B}"/>
    <dgm:cxn modelId="{A6D89931-316E-4E94-ACC6-3EBC5C11A00E}" type="presOf" srcId="{E20AF851-9F0B-4403-B7D1-445BE94B93E3}" destId="{62873BCC-B6EA-40F7-B818-366FEFBEAB2C}" srcOrd="0" destOrd="0" presId="urn:microsoft.com/office/officeart/2005/8/layout/matrix1"/>
    <dgm:cxn modelId="{AEFDBD3C-3C58-4E20-84D9-038AB1D3ECB1}" srcId="{2A6F7D89-4A00-4756-B4EE-C723F088D079}" destId="{CA236B51-ADDB-4FF6-8CE4-9AA39A2C9C7D}" srcOrd="2" destOrd="0" parTransId="{2FF3DD44-9CD0-456E-8CC7-C898D081D7B9}" sibTransId="{6937B063-EFF0-4EF9-9422-6E3740E6E1F5}"/>
    <dgm:cxn modelId="{D9EE4F7B-A11F-4931-A420-54F7B653B62B}" type="presOf" srcId="{89DCC191-23C2-4898-BC2C-07B5D167F53C}" destId="{75228E8D-0D4A-46B5-8316-C5A4A482CF61}" srcOrd="1" destOrd="0" presId="urn:microsoft.com/office/officeart/2005/8/layout/matrix1"/>
    <dgm:cxn modelId="{89938FAF-15F5-461A-8B6C-92F2C3F156F9}" type="presOf" srcId="{89DCC191-23C2-4898-BC2C-07B5D167F53C}" destId="{1B0898CC-F87F-4085-A45D-0CD2F685F3EF}" srcOrd="0" destOrd="0" presId="urn:microsoft.com/office/officeart/2005/8/layout/matrix1"/>
    <dgm:cxn modelId="{1D671215-F3A3-4C49-B5DA-7BA189E76DAC}" type="presOf" srcId="{2A6F7D89-4A00-4756-B4EE-C723F088D079}" destId="{84AF6835-1074-467B-A5A6-A3A90DB74EAA}" srcOrd="0" destOrd="0" presId="urn:microsoft.com/office/officeart/2005/8/layout/matrix1"/>
    <dgm:cxn modelId="{A53887DC-B5D5-4EA9-8C5C-4D6C47D5CE00}" type="presOf" srcId="{3CE8F90D-A42B-45A5-B163-1E821D01E261}" destId="{23016900-9813-454A-BA0A-7180779203EA}" srcOrd="0" destOrd="0" presId="urn:microsoft.com/office/officeart/2005/8/layout/matrix1"/>
    <dgm:cxn modelId="{3F137A25-C8B1-4CB8-8DF3-21E5170E1DA8}" type="presOf" srcId="{CA236B51-ADDB-4FF6-8CE4-9AA39A2C9C7D}" destId="{6CD824DF-F90E-487B-8994-094F0D6D1E8E}" srcOrd="1" destOrd="0" presId="urn:microsoft.com/office/officeart/2005/8/layout/matrix1"/>
    <dgm:cxn modelId="{F13CB419-FA04-41BE-8099-6E38D50756C0}" type="presOf" srcId="{CA236B51-ADDB-4FF6-8CE4-9AA39A2C9C7D}" destId="{8D284F06-61C5-4C1C-BEA3-1B799A1E3784}" srcOrd="0" destOrd="0" presId="urn:microsoft.com/office/officeart/2005/8/layout/matrix1"/>
    <dgm:cxn modelId="{6E5C3629-6843-4DC1-B6B7-2D9230728204}" type="presParOf" srcId="{8897F715-7187-40B0-9E8F-91FBCA0049C2}" destId="{3E7DCF6A-5C06-47E0-AAF6-7EB824148CF6}" srcOrd="0" destOrd="0" presId="urn:microsoft.com/office/officeart/2005/8/layout/matrix1"/>
    <dgm:cxn modelId="{B309F645-8F63-4DAC-A77D-F1A3D70ACFA9}" type="presParOf" srcId="{3E7DCF6A-5C06-47E0-AAF6-7EB824148CF6}" destId="{62873BCC-B6EA-40F7-B818-366FEFBEAB2C}" srcOrd="0" destOrd="0" presId="urn:microsoft.com/office/officeart/2005/8/layout/matrix1"/>
    <dgm:cxn modelId="{79AA5962-2A23-4AD3-8A3B-ED56BCA0C774}" type="presParOf" srcId="{3E7DCF6A-5C06-47E0-AAF6-7EB824148CF6}" destId="{B6334224-CBA6-4C67-9EA5-8E959F364DFE}" srcOrd="1" destOrd="0" presId="urn:microsoft.com/office/officeart/2005/8/layout/matrix1"/>
    <dgm:cxn modelId="{B62D5486-1D0E-4334-98C3-91A86EDC3E34}" type="presParOf" srcId="{3E7DCF6A-5C06-47E0-AAF6-7EB824148CF6}" destId="{1B0898CC-F87F-4085-A45D-0CD2F685F3EF}" srcOrd="2" destOrd="0" presId="urn:microsoft.com/office/officeart/2005/8/layout/matrix1"/>
    <dgm:cxn modelId="{A9D2FC7F-45DD-4FC8-BFCD-01983A61072E}" type="presParOf" srcId="{3E7DCF6A-5C06-47E0-AAF6-7EB824148CF6}" destId="{75228E8D-0D4A-46B5-8316-C5A4A482CF61}" srcOrd="3" destOrd="0" presId="urn:microsoft.com/office/officeart/2005/8/layout/matrix1"/>
    <dgm:cxn modelId="{69BDABFA-C89C-4D31-80FC-4067FD8F94E8}" type="presParOf" srcId="{3E7DCF6A-5C06-47E0-AAF6-7EB824148CF6}" destId="{8D284F06-61C5-4C1C-BEA3-1B799A1E3784}" srcOrd="4" destOrd="0" presId="urn:microsoft.com/office/officeart/2005/8/layout/matrix1"/>
    <dgm:cxn modelId="{5CA30FD2-BBD8-4FD2-B9D6-2D75FE22CF11}" type="presParOf" srcId="{3E7DCF6A-5C06-47E0-AAF6-7EB824148CF6}" destId="{6CD824DF-F90E-487B-8994-094F0D6D1E8E}" srcOrd="5" destOrd="0" presId="urn:microsoft.com/office/officeart/2005/8/layout/matrix1"/>
    <dgm:cxn modelId="{89163DF0-C60E-4A6F-9685-AF03EA600619}" type="presParOf" srcId="{3E7DCF6A-5C06-47E0-AAF6-7EB824148CF6}" destId="{23016900-9813-454A-BA0A-7180779203EA}" srcOrd="6" destOrd="0" presId="urn:microsoft.com/office/officeart/2005/8/layout/matrix1"/>
    <dgm:cxn modelId="{D659AECC-CBE6-44B6-B9EB-F20373A9672D}" type="presParOf" srcId="{3E7DCF6A-5C06-47E0-AAF6-7EB824148CF6}" destId="{3459F32B-955A-44CD-940A-AAB31EF2B76A}" srcOrd="7" destOrd="0" presId="urn:microsoft.com/office/officeart/2005/8/layout/matrix1"/>
    <dgm:cxn modelId="{02BCE54B-874A-4C8E-B4D3-2D8E1F17C97E}" type="presParOf" srcId="{8897F715-7187-40B0-9E8F-91FBCA0049C2}" destId="{84AF6835-1074-467B-A5A6-A3A90DB74EA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03538B-44D0-4634-BE50-1E2FB00A24B6}">
      <dsp:nvSpPr>
        <dsp:cNvPr id="0" name=""/>
        <dsp:cNvSpPr/>
      </dsp:nvSpPr>
      <dsp:spPr>
        <a:xfrm>
          <a:off x="0" y="0"/>
          <a:ext cx="8229600" cy="1371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Szélenergia</a:t>
          </a:r>
          <a:endParaRPr lang="hu-HU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Szélerőművek</a:t>
          </a:r>
          <a:endParaRPr lang="hu-HU" sz="2800" kern="1200" dirty="0"/>
        </a:p>
      </dsp:txBody>
      <dsp:txXfrm>
        <a:off x="1783089" y="0"/>
        <a:ext cx="6446510" cy="1371699"/>
      </dsp:txXfrm>
    </dsp:sp>
    <dsp:sp modelId="{81DC42E3-DDAC-45C0-973A-1B083A8EC386}">
      <dsp:nvSpPr>
        <dsp:cNvPr id="0" name=""/>
        <dsp:cNvSpPr/>
      </dsp:nvSpPr>
      <dsp:spPr>
        <a:xfrm>
          <a:off x="137169" y="137169"/>
          <a:ext cx="1645920" cy="10973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83D1A-1645-4388-9A0B-B68917EA88E1}">
      <dsp:nvSpPr>
        <dsp:cNvPr id="0" name=""/>
        <dsp:cNvSpPr/>
      </dsp:nvSpPr>
      <dsp:spPr>
        <a:xfrm>
          <a:off x="0" y="1440160"/>
          <a:ext cx="8229600" cy="1371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dirty="0" smtClean="0"/>
            <a:t>Napenergia</a:t>
          </a:r>
          <a:endParaRPr lang="hu-HU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Napkollektorok</a:t>
          </a:r>
          <a:endParaRPr lang="hu-HU" sz="2800" kern="1200" dirty="0"/>
        </a:p>
      </dsp:txBody>
      <dsp:txXfrm>
        <a:off x="1783089" y="1440160"/>
        <a:ext cx="6446510" cy="1371699"/>
      </dsp:txXfrm>
    </dsp:sp>
    <dsp:sp modelId="{B328B71A-CE1F-4C91-B3BA-C517AF3BCA60}">
      <dsp:nvSpPr>
        <dsp:cNvPr id="0" name=""/>
        <dsp:cNvSpPr/>
      </dsp:nvSpPr>
      <dsp:spPr>
        <a:xfrm>
          <a:off x="137169" y="1646038"/>
          <a:ext cx="1645920" cy="10973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A879E-3EFD-46BF-82A3-F2AC4B396D6D}">
      <dsp:nvSpPr>
        <dsp:cNvPr id="0" name=""/>
        <dsp:cNvSpPr/>
      </dsp:nvSpPr>
      <dsp:spPr>
        <a:xfrm>
          <a:off x="0" y="2808306"/>
          <a:ext cx="8229600" cy="1371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  <a:sp3d extrusionH="28000" prstMaterial="matte"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dirty="0" smtClean="0"/>
            <a:t>Vízenergia</a:t>
          </a:r>
          <a:endParaRPr lang="hu-HU" sz="36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800" kern="1200" dirty="0" smtClean="0"/>
            <a:t>Vízerőművek</a:t>
          </a:r>
          <a:endParaRPr lang="hu-HU" sz="2800" kern="1200" dirty="0"/>
        </a:p>
      </dsp:txBody>
      <dsp:txXfrm>
        <a:off x="1783089" y="2808306"/>
        <a:ext cx="6446510" cy="1371699"/>
      </dsp:txXfrm>
    </dsp:sp>
    <dsp:sp modelId="{73A9A872-B549-4B27-841F-AC2792014C53}">
      <dsp:nvSpPr>
        <dsp:cNvPr id="0" name=""/>
        <dsp:cNvSpPr/>
      </dsp:nvSpPr>
      <dsp:spPr>
        <a:xfrm>
          <a:off x="137169" y="3154907"/>
          <a:ext cx="1645920" cy="10973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173D02-CF26-4032-95AB-C37D3176B3B9}">
      <dsp:nvSpPr>
        <dsp:cNvPr id="0" name=""/>
        <dsp:cNvSpPr/>
      </dsp:nvSpPr>
      <dsp:spPr>
        <a:xfrm>
          <a:off x="0" y="188483"/>
          <a:ext cx="8229600" cy="2387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3144" tIns="150368" rIns="263144" bIns="150368" numCol="1" spcCol="1270" anchor="ctr" anchorCtr="0">
          <a:noAutofit/>
          <a:sp3d extrusionH="28000" prstMaterial="matte"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700" kern="1200" dirty="0" smtClean="0"/>
            <a:t>A nap energiája hő és fény formájában éri el a Földet, melyet az emberiség már az ősidő óta hasznosít különböző technológiákkal.</a:t>
          </a:r>
          <a:endParaRPr lang="hu-HU" sz="3700" kern="1200" dirty="0"/>
        </a:p>
      </dsp:txBody>
      <dsp:txXfrm>
        <a:off x="0" y="188483"/>
        <a:ext cx="8229600" cy="2387430"/>
      </dsp:txXfrm>
    </dsp:sp>
    <dsp:sp modelId="{89C89717-BC28-40D2-BDF7-ABC4F5124E58}">
      <dsp:nvSpPr>
        <dsp:cNvPr id="0" name=""/>
        <dsp:cNvSpPr/>
      </dsp:nvSpPr>
      <dsp:spPr>
        <a:xfrm>
          <a:off x="0" y="2645968"/>
          <a:ext cx="8229600" cy="1625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DC69B4-BDAD-4ED6-92ED-C01B77627CBF}">
      <dsp:nvSpPr>
        <dsp:cNvPr id="0" name=""/>
        <dsp:cNvSpPr/>
      </dsp:nvSpPr>
      <dsp:spPr>
        <a:xfrm>
          <a:off x="72005" y="950966"/>
          <a:ext cx="3095640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Előnyök</a:t>
          </a:r>
          <a:endParaRPr lang="hu-HU" sz="2400" kern="1200" dirty="0"/>
        </a:p>
      </dsp:txBody>
      <dsp:txXfrm>
        <a:off x="72005" y="950966"/>
        <a:ext cx="3095640" cy="691200"/>
      </dsp:txXfrm>
    </dsp:sp>
    <dsp:sp modelId="{55FC1ECA-5935-4918-9D28-1217C8AB0F69}">
      <dsp:nvSpPr>
        <dsp:cNvPr id="0" name=""/>
        <dsp:cNvSpPr/>
      </dsp:nvSpPr>
      <dsp:spPr>
        <a:xfrm>
          <a:off x="32" y="1867816"/>
          <a:ext cx="3095640" cy="2832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Rugalmasság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Csökkentett CO2 kibocsátás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Alacsony költségek.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sp:txBody>
      <dsp:txXfrm>
        <a:off x="32" y="1867816"/>
        <a:ext cx="3095640" cy="2832840"/>
      </dsp:txXfrm>
    </dsp:sp>
    <dsp:sp modelId="{538D91D2-8574-42D6-802F-B3E82896DB52}">
      <dsp:nvSpPr>
        <dsp:cNvPr id="0" name=""/>
        <dsp:cNvSpPr/>
      </dsp:nvSpPr>
      <dsp:spPr>
        <a:xfrm>
          <a:off x="3529095" y="1008115"/>
          <a:ext cx="3095640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Hátrányok</a:t>
          </a:r>
          <a:endParaRPr lang="hu-HU" sz="2400" kern="1200" dirty="0"/>
        </a:p>
      </dsp:txBody>
      <dsp:txXfrm>
        <a:off x="3529095" y="1008115"/>
        <a:ext cx="3095640" cy="691200"/>
      </dsp:txXfrm>
    </dsp:sp>
    <dsp:sp modelId="{7D1779A2-56D6-4BE9-BA93-80CE5729CED8}">
      <dsp:nvSpPr>
        <dsp:cNvPr id="0" name=""/>
        <dsp:cNvSpPr/>
      </dsp:nvSpPr>
      <dsp:spPr>
        <a:xfrm>
          <a:off x="3529062" y="1867816"/>
          <a:ext cx="3095640" cy="2832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  <a:scene3d>
            <a:camera prst="orthographicFront"/>
            <a:lightRig rig="brightRoom" dir="t"/>
          </a:scene3d>
          <a:sp3d contourW="6350" prstMaterial="plastic">
            <a:bevelT w="20320" h="20320" prst="angle"/>
            <a:contourClr>
              <a:schemeClr val="accent1">
                <a:tint val="100000"/>
                <a:shade val="100000"/>
                <a:hueMod val="100000"/>
                <a:satMod val="100000"/>
              </a:schemeClr>
            </a:contourClr>
          </a:sp3d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Esetleges ökoszisztéma károsodás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Eliszaposodás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b="1" kern="1200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rPr>
            <a:t>Nagy területek elárasztása.</a:t>
          </a:r>
          <a:endParaRPr lang="hu-HU" sz="2400" b="1" kern="1200" cap="all" spc="0" dirty="0">
            <a:ln/>
            <a:solidFill>
              <a:schemeClr val="accent1"/>
            </a:solidFill>
            <a:effectLst>
              <a:outerShdw blurRad="19685" dist="12700" dir="5400000" algn="tl" rotWithShape="0">
                <a:schemeClr val="accent1">
                  <a:satMod val="130000"/>
                  <a:alpha val="60000"/>
                </a:schemeClr>
              </a:outerShdw>
              <a:reflection blurRad="10000" stA="55000" endPos="48000" dist="500" dir="5400000" sy="-100000" algn="bl" rotWithShape="0"/>
            </a:effectLst>
          </a:endParaRPr>
        </a:p>
      </dsp:txBody>
      <dsp:txXfrm>
        <a:off x="3529062" y="1867816"/>
        <a:ext cx="3095640" cy="28328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Tm="5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5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2013.02.18.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83568" y="1340768"/>
            <a:ext cx="7488832" cy="58477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  <a:reflection blurRad="6350" stA="50000" endA="300" endPos="55500" dist="101600" dir="5400000" sy="-100000" algn="bl" rotWithShape="0"/>
            <a:softEdge rad="635000"/>
          </a:effectLst>
          <a:scene3d>
            <a:camera prst="perspectiveAbove"/>
            <a:lightRig rig="freezing" dir="tl"/>
          </a:scene3d>
          <a:sp3d prstMaterial="legacyWireframe">
            <a:bevelT w="25400" h="38100" prst="riblet"/>
            <a:bevelB prst="relaxedInset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hu-H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  A Megújuló Energia</a:t>
            </a:r>
            <a:endParaRPr lang="hu-HU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460432" y="6093296"/>
            <a:ext cx="683568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0" y="249289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</a:t>
            </a:r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Készítette :  </a:t>
            </a:r>
            <a:r>
              <a:rPr lang="hu-HU" sz="3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Zomi</a:t>
            </a:r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Balázs</a:t>
            </a:r>
          </a:p>
          <a:p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                  7/B</a:t>
            </a:r>
          </a:p>
          <a:p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Felkészítő tanár: Csizmadia Lajos</a:t>
            </a:r>
          </a:p>
          <a:p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Beszédes József Általános  Iskola  Speciális  Tagozat és Módszertani Központ</a:t>
            </a:r>
          </a:p>
          <a:p>
            <a:r>
              <a:rPr lang="hu-H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8600,Siófok Szépvölgyi út 2</a:t>
            </a:r>
            <a:endParaRPr lang="hu-H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1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A Biomassza</a:t>
            </a:r>
            <a:endParaRPr lang="hu-H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395536" y="620688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Akciógomb: Vissza vagy Előző 10">
            <a:hlinkClick r:id="" action="ppaction://hlinkshowjump?jump=previousslide" highlightClick="1"/>
          </p:cNvPr>
          <p:cNvSpPr/>
          <p:nvPr/>
        </p:nvSpPr>
        <p:spPr>
          <a:xfrm>
            <a:off x="0" y="5949280"/>
            <a:ext cx="683568" cy="9087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Akciógomb: Tovább vagy Következő 11">
            <a:hlinkClick r:id="" action="ppaction://hlinkshowjump?jump=nextslide" highlightClick="1"/>
          </p:cNvPr>
          <p:cNvSpPr/>
          <p:nvPr/>
        </p:nvSpPr>
        <p:spPr>
          <a:xfrm>
            <a:off x="8388424" y="5949280"/>
            <a:ext cx="755576" cy="9087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DB69DD-A3C4-4A43-B0A1-29A3EFB02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E6DB69DD-A3C4-4A43-B0A1-29A3EFB02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78D38A-A2CC-4176-A97C-8266CD1FF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graphicEl>
                                              <a:dgm id="{BC78D38A-A2CC-4176-A97C-8266CD1FF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143000"/>
          </a:xfrm>
          <a:ln w="34925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   Fajtái</a:t>
            </a:r>
            <a:endParaRPr lang="hu-H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0" y="1935163"/>
          <a:ext cx="9144000" cy="492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kciógomb: Vissza vagy Előző 6">
            <a:hlinkClick r:id="" action="ppaction://hlinkshowjump?jump=previousslide" highlightClick="1"/>
          </p:cNvPr>
          <p:cNvSpPr/>
          <p:nvPr/>
        </p:nvSpPr>
        <p:spPr>
          <a:xfrm>
            <a:off x="0" y="6093296"/>
            <a:ext cx="683568" cy="7647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8604448" y="6093296"/>
            <a:ext cx="539552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0594F1-4AEC-4224-9996-EC41AA25A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graphicEl>
                                              <a:dgm id="{EE0594F1-4AEC-4224-9996-EC41AA25A4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5FD506-6417-49DA-8F3F-8472D0030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CF5FD506-6417-49DA-8F3F-8472D0030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D7A3A6-9EBF-48FD-9D74-9389FA3259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dgm id="{38D7A3A6-9EBF-48FD-9D74-9389FA3259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r>
              <a:rPr lang="hu-HU" dirty="0" smtClean="0"/>
              <a:t>           Általános Jellemzők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r>
              <a:rPr lang="hu-HU" dirty="0" smtClean="0"/>
              <a:t>Magas a fűtőértéke.</a:t>
            </a:r>
          </a:p>
          <a:p>
            <a:r>
              <a:rPr lang="pt-BR" dirty="0" smtClean="0"/>
              <a:t>nem fokozzák a levegő szennyezettségét és a CO2 tartalmának növekedését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biomasszából nem csupán energia, de cseppfolyósítva üzemanyag is nyerhető.</a:t>
            </a:r>
            <a:endParaRPr lang="hu-HU" dirty="0"/>
          </a:p>
        </p:txBody>
      </p:sp>
      <p:pic>
        <p:nvPicPr>
          <p:cNvPr id="4" name="Kép 3" descr="jbkb cykbkyc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780928"/>
            <a:ext cx="3131840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0" y="5949280"/>
            <a:ext cx="611560" cy="9087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8532440" y="6165304"/>
            <a:ext cx="611560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692696"/>
            <a:ext cx="8229600" cy="1143000"/>
          </a:xfrm>
          <a:effectLst>
            <a:softEdge rad="635000"/>
          </a:effectLst>
          <a:scene3d>
            <a:camera prst="perspectiveLeft"/>
            <a:lightRig rig="threePt" dir="t"/>
          </a:scene3d>
        </p:spPr>
        <p:txBody>
          <a:bodyPr/>
          <a:lstStyle/>
          <a:p>
            <a:r>
              <a:rPr lang="hu-HU" dirty="0" smtClean="0"/>
              <a:t>           </a:t>
            </a:r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Geotermikus 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cene3d>
            <a:camera prst="perspectiveLeft"/>
            <a:lightRig rig="threePt" dir="t"/>
          </a:scene3d>
        </p:spPr>
        <p:txBody>
          <a:bodyPr>
            <a:normAutofit lnSpcReduction="10000"/>
          </a:bodyPr>
          <a:lstStyle/>
          <a:p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geotermikus energia a Föld belső hőjéből származó energia. A Föld belsejében lefelé haladva kilométerenként átlagosan 30 </a:t>
            </a:r>
            <a:r>
              <a:rPr lang="hu-H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°C-kal</a:t>
            </a:r>
            <a:r>
              <a:rPr lang="hu-H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emelkedik a hőmérséklet. Magyarországon a geotermikus energiafelhasználás 1992-es adat szerint 80-90 ezer tonna kőolaj energiájával volt egyenértékű. A geotermikus energia korlátlan és folytonos energia nyereséget jelent. Termálvíz formájában nem kiapadhatatlan forrás. Kitermelése viszonylag olcsó, a levegőt nem szennyezi.</a:t>
            </a:r>
            <a:endParaRPr lang="hu-H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0" y="6021288"/>
            <a:ext cx="755576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244408" y="6093296"/>
            <a:ext cx="899592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hsfdkh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429000"/>
            <a:ext cx="2952328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Felhasználása</a:t>
            </a:r>
            <a:endParaRPr lang="hu-H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389120"/>
          </a:xfrm>
          <a:scene3d>
            <a:camera prst="perspectiveLeft"/>
            <a:lightRig rig="threePt" dir="t"/>
          </a:scene3d>
        </p:spPr>
        <p:txBody>
          <a:bodyPr/>
          <a:lstStyle/>
          <a:p>
            <a:r>
              <a:rPr lang="hu-HU" dirty="0" smtClean="0"/>
              <a:t>Napjainkban a geotermikus energiát számos területen alkalmazzák:</a:t>
            </a:r>
          </a:p>
          <a:p>
            <a:r>
              <a:rPr lang="hu-HU" dirty="0" smtClean="0"/>
              <a:t>A mezőgazdaságban az üvegházak fűtése</a:t>
            </a:r>
          </a:p>
          <a:p>
            <a:r>
              <a:rPr lang="hu-HU" dirty="0" smtClean="0"/>
              <a:t>Lakások, lakótelepek fűtése</a:t>
            </a:r>
          </a:p>
          <a:p>
            <a:r>
              <a:rPr lang="hu-HU" dirty="0" smtClean="0"/>
              <a:t>Villamos energia termelés</a:t>
            </a:r>
          </a:p>
          <a:p>
            <a:r>
              <a:rPr lang="hu-HU" dirty="0" smtClean="0"/>
              <a:t>Magyarországon sok nevezetes termálfürdő is található.</a:t>
            </a:r>
            <a:endParaRPr lang="hu-HU" dirty="0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0" y="6093296"/>
            <a:ext cx="936104" cy="7647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755576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0" y="980728"/>
            <a:ext cx="3079434" cy="92333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Források</a:t>
            </a:r>
          </a:p>
        </p:txBody>
      </p:sp>
      <p:sp>
        <p:nvSpPr>
          <p:cNvPr id="5" name="Akciógomb: Kezdő dia 4">
            <a:hlinkClick r:id="" action="ppaction://hlinkshowjump?jump=firstslide" highlightClick="1"/>
          </p:cNvPr>
          <p:cNvSpPr/>
          <p:nvPr/>
        </p:nvSpPr>
        <p:spPr>
          <a:xfrm>
            <a:off x="4283968" y="5949280"/>
            <a:ext cx="936104" cy="90872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6" name="Diagram 5"/>
          <p:cNvGraphicFramePr/>
          <p:nvPr/>
        </p:nvGraphicFramePr>
        <p:xfrm>
          <a:off x="432048" y="1340768"/>
          <a:ext cx="871195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2483768" y="2348880"/>
          <a:ext cx="6096000" cy="328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5292080" y="6021288"/>
            <a:ext cx="864096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med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AF6835-1074-467B-A5A6-A3A90DB74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graphicEl>
                                              <a:dgm id="{84AF6835-1074-467B-A5A6-A3A90DB74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873BCC-B6EA-40F7-B818-366FEFBEA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graphicEl>
                                              <a:dgm id="{62873BCC-B6EA-40F7-B818-366FEFBEAB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0898CC-F87F-4085-A45D-0CD2F685F3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graphicEl>
                                              <a:dgm id="{1B0898CC-F87F-4085-A45D-0CD2F685F3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284F06-61C5-4C1C-BEA3-1B799A1E3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>
                                            <p:graphicEl>
                                              <a:dgm id="{8D284F06-61C5-4C1C-BEA3-1B799A1E3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016900-9813-454A-BA0A-718077920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graphicEl>
                                              <a:dgm id="{23016900-9813-454A-BA0A-718077920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Graphic spid="7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1143000"/>
          </a:xfrm>
          <a:ln w="34925"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hu-H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Köszönöm a megtekintést!</a:t>
            </a:r>
            <a:endParaRPr lang="hu-H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9144000" cy="1143000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hu-HU" dirty="0" smtClean="0"/>
              <a:t>Mit is nevezünk megújuló energiaforrásnak?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hu-H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megújuló energiaforrás olyan közeg, természeti jelenség, melyekből energia nyerhető ki, és amely akár naponta többször ismétlődően rendelkezésre áll, vagy jelentősebb emberi beavatkozás nélkül legfeljebb néhány éven belül újratermelődik.</a:t>
            </a:r>
          </a:p>
          <a:p>
            <a:pPr>
              <a:buNone/>
            </a:pPr>
            <a:r>
              <a:rPr lang="hu-H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megújuló energiaforrások jelentősége, hogy használatuk összhangban van a fenntartható fejlődés alapelveivel, tehát alkalmazásuk nem rombolja a környezetet, ugyanakkor nem is fogják vissza az emberiség fejlődési lehetőségeit.</a:t>
            </a:r>
            <a:endParaRPr lang="hu-H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8460432" y="6165304"/>
            <a:ext cx="683568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0" y="6165304"/>
            <a:ext cx="755576" cy="6926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ln w="34925">
            <a:solidFill>
              <a:srgbClr val="FFFFFF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317500" dir="2700000" algn="ctr">
              <a:srgbClr val="000000">
                <a:alpha val="43000"/>
              </a:srgbClr>
            </a:outerShdw>
            <a:reflection blurRad="6350" stA="50000" endA="300" endPos="55500" dist="101600" dir="5400000" sy="-100000" algn="bl" rotWithShape="0"/>
            <a:softEdge rad="635000"/>
          </a:effectLst>
          <a:scene3d>
            <a:camera prst="perspectiveFront" fov="2700000">
              <a:rot lat="19086000" lon="19067999" rev="3108000"/>
            </a:camera>
            <a:lightRig rig="threePt" dir="tl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dirty="0" smtClean="0"/>
              <a:t>A Fontosabb Megújuló Energiák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539552" y="1916832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172400" y="6093296"/>
            <a:ext cx="971600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Vissza vagy Előző 5">
            <a:hlinkClick r:id="" action="ppaction://hlinkshowjump?jump=previousslide" highlightClick="1"/>
          </p:cNvPr>
          <p:cNvSpPr/>
          <p:nvPr/>
        </p:nvSpPr>
        <p:spPr>
          <a:xfrm>
            <a:off x="0" y="5949280"/>
            <a:ext cx="755576" cy="9087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DC42E3-DDAC-45C0-973A-1B083A8EC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1DC42E3-DDAC-45C0-973A-1B083A8EC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03538B-44D0-4634-BE50-1E2FB00A2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E03538B-44D0-4634-BE50-1E2FB00A24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28B71A-CE1F-4C91-B3BA-C517AF3BC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328B71A-CE1F-4C91-B3BA-C517AF3BCA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B83D1A-1645-4388-9A0B-B68917EA88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3BB83D1A-1645-4388-9A0B-B68917EA88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A9A872-B549-4B27-841F-AC2792014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3A9A872-B549-4B27-841F-AC2792014C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EA879E-3EFD-46BF-82A3-F2AC4B396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5EA879E-3EFD-46BF-82A3-F2AC4B396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/>
          <a:lstStyle/>
          <a:p>
            <a:r>
              <a:rPr lang="hu-HU" dirty="0" smtClean="0"/>
              <a:t>           </a:t>
            </a:r>
            <a:r>
              <a:rPr lang="hu-H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Megújuló Energiák</a:t>
            </a:r>
            <a:endParaRPr lang="hu-HU" dirty="0"/>
          </a:p>
        </p:txBody>
      </p:sp>
      <p:sp>
        <p:nvSpPr>
          <p:cNvPr id="14" name="Akciógomb: Vissza vagy Előző 13">
            <a:hlinkClick r:id="" action="ppaction://hlinkshowjump?jump=previousslide" highlightClick="1"/>
          </p:cNvPr>
          <p:cNvSpPr/>
          <p:nvPr/>
        </p:nvSpPr>
        <p:spPr>
          <a:xfrm>
            <a:off x="0" y="6093296"/>
            <a:ext cx="827584" cy="7647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2" name="Tartalom helye 11"/>
          <p:cNvGraphicFramePr>
            <a:graphicFrameLocks noGrp="1"/>
          </p:cNvGraphicFramePr>
          <p:nvPr>
            <p:ph idx="1"/>
          </p:nvPr>
        </p:nvGraphicFramePr>
        <p:xfrm>
          <a:off x="0" y="1935164"/>
          <a:ext cx="9144001" cy="49228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7664"/>
                <a:gridCol w="2109936"/>
                <a:gridCol w="1828800"/>
                <a:gridCol w="1749896"/>
                <a:gridCol w="1907705"/>
              </a:tblGrid>
              <a:tr h="882444">
                <a:tc>
                  <a:txBody>
                    <a:bodyPr/>
                    <a:lstStyle/>
                    <a:p>
                      <a:r>
                        <a:rPr lang="hu-HU" dirty="0" smtClean="0"/>
                        <a:t>Név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Felhasználás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Legnagyobb</a:t>
                      </a:r>
                    </a:p>
                    <a:p>
                      <a:r>
                        <a:rPr lang="hu-HU" dirty="0" smtClean="0"/>
                        <a:t>előfordulás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Honnan</a:t>
                      </a:r>
                      <a:r>
                        <a:rPr lang="hu-HU" baseline="0" dirty="0" smtClean="0"/>
                        <a:t> nyerik ki?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Mivel </a:t>
                      </a:r>
                      <a:r>
                        <a:rPr lang="hu-HU" baseline="0" dirty="0" smtClean="0"/>
                        <a:t> nyerik ki?</a:t>
                      </a:r>
                      <a:endParaRPr lang="hu-HU" dirty="0"/>
                    </a:p>
                  </a:txBody>
                  <a:tcPr/>
                </a:tc>
              </a:tr>
              <a:tr h="954057">
                <a:tc>
                  <a:txBody>
                    <a:bodyPr/>
                    <a:lstStyle/>
                    <a:p>
                      <a:r>
                        <a:rPr lang="hu-HU" dirty="0" smtClean="0"/>
                        <a:t>Napenergia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Fűtés,Hő,</a:t>
                      </a:r>
                    </a:p>
                    <a:p>
                      <a:r>
                        <a:rPr lang="hu-HU" dirty="0" smtClean="0"/>
                        <a:t>Elektromosság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Napkollektorral</a:t>
                      </a:r>
                      <a:r>
                        <a:rPr lang="hu-HU" baseline="0" dirty="0" smtClean="0"/>
                        <a:t> felszerelt házak,</a:t>
                      </a:r>
                    </a:p>
                    <a:p>
                      <a:r>
                        <a:rPr lang="hu-HU" baseline="0" dirty="0" smtClean="0"/>
                        <a:t>épületeknél.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Napsugarakból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Napelem,</a:t>
                      </a:r>
                    </a:p>
                    <a:p>
                      <a:r>
                        <a:rPr lang="hu-HU" dirty="0" smtClean="0"/>
                        <a:t>Napkollektorok</a:t>
                      </a:r>
                      <a:endParaRPr lang="hu-HU" dirty="0"/>
                    </a:p>
                  </a:txBody>
                  <a:tcPr/>
                </a:tc>
              </a:tr>
              <a:tr h="954057">
                <a:tc>
                  <a:txBody>
                    <a:bodyPr/>
                    <a:lstStyle/>
                    <a:p>
                      <a:r>
                        <a:rPr lang="hu-HU" dirty="0" smtClean="0"/>
                        <a:t>Vízenergia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Elektromos áram,</a:t>
                      </a:r>
                    </a:p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Föld mint egy 19% át teszi ki.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Folyók,vizek mellett.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Folyókból,</a:t>
                      </a:r>
                    </a:p>
                    <a:p>
                      <a:r>
                        <a:rPr lang="hu-HU" dirty="0" smtClean="0"/>
                        <a:t>Óceánokból…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Vízimalom,</a:t>
                      </a:r>
                    </a:p>
                    <a:p>
                      <a:r>
                        <a:rPr lang="hu-HU" dirty="0" smtClean="0"/>
                        <a:t>Vízerőmű</a:t>
                      </a:r>
                      <a:endParaRPr lang="hu-HU" dirty="0"/>
                    </a:p>
                  </a:txBody>
                  <a:tcPr/>
                </a:tc>
              </a:tr>
              <a:tr h="796600">
                <a:tc>
                  <a:txBody>
                    <a:bodyPr/>
                    <a:lstStyle/>
                    <a:p>
                      <a:r>
                        <a:rPr lang="hu-HU" dirty="0" smtClean="0"/>
                        <a:t>Biomassza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Tüzelőanyag,</a:t>
                      </a:r>
                    </a:p>
                    <a:p>
                      <a:r>
                        <a:rPr lang="hu-HU" dirty="0" smtClean="0"/>
                        <a:t>Üzemanyag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Szolnok</a:t>
                      </a:r>
                      <a:r>
                        <a:rPr lang="hu-HU" baseline="0" dirty="0" smtClean="0"/>
                        <a:t> megye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Növényi</a:t>
                      </a:r>
                      <a:r>
                        <a:rPr lang="hu-HU" baseline="0" dirty="0" smtClean="0"/>
                        <a:t>,állati</a:t>
                      </a:r>
                    </a:p>
                    <a:p>
                      <a:r>
                        <a:rPr lang="hu-HU" baseline="0" dirty="0" smtClean="0"/>
                        <a:t>hulladékokból.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Égetéssel</a:t>
                      </a:r>
                      <a:endParaRPr lang="hu-HU" dirty="0"/>
                    </a:p>
                  </a:txBody>
                  <a:tcPr/>
                </a:tc>
              </a:tr>
              <a:tr h="667840">
                <a:tc>
                  <a:txBody>
                    <a:bodyPr/>
                    <a:lstStyle/>
                    <a:p>
                      <a:r>
                        <a:rPr lang="hu-HU" dirty="0" smtClean="0"/>
                        <a:t>Szélenergia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Elektromos</a:t>
                      </a:r>
                      <a:r>
                        <a:rPr lang="hu-HU" baseline="0" dirty="0" smtClean="0"/>
                        <a:t> áram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Európa és az</a:t>
                      </a:r>
                    </a:p>
                    <a:p>
                      <a:r>
                        <a:rPr lang="hu-HU" dirty="0" smtClean="0"/>
                        <a:t>USA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Szélből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Szélerőmű,</a:t>
                      </a:r>
                    </a:p>
                    <a:p>
                      <a:r>
                        <a:rPr lang="hu-HU" dirty="0" smtClean="0"/>
                        <a:t>Szélturbina</a:t>
                      </a:r>
                      <a:endParaRPr lang="hu-HU" dirty="0"/>
                    </a:p>
                  </a:txBody>
                  <a:tcPr/>
                </a:tc>
              </a:tr>
              <a:tr h="667840">
                <a:tc>
                  <a:txBody>
                    <a:bodyPr/>
                    <a:lstStyle/>
                    <a:p>
                      <a:r>
                        <a:rPr lang="hu-HU" dirty="0" smtClean="0"/>
                        <a:t>Geotermikus</a:t>
                      </a:r>
                    </a:p>
                    <a:p>
                      <a:r>
                        <a:rPr lang="hu-HU" dirty="0" smtClean="0"/>
                        <a:t>energia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Fűtés,hő,áram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Spanyolország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Föld belső hőjéből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Termál kutak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Akciógomb: Tovább vagy Következő 12">
            <a:hlinkClick r:id="" action="ppaction://hlinkshowjump?jump=nextslide" highlightClick="1"/>
          </p:cNvPr>
          <p:cNvSpPr/>
          <p:nvPr/>
        </p:nvSpPr>
        <p:spPr>
          <a:xfrm>
            <a:off x="8748464" y="6237312"/>
            <a:ext cx="395536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179512" y="1484784"/>
            <a:ext cx="5256584" cy="92333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>
            <a:spAutoFit/>
          </a:bodyPr>
          <a:lstStyle/>
          <a:p>
            <a:pPr lvl="0" algn="ctr"/>
            <a:r>
              <a:rPr lang="hu-HU" sz="5400" b="1" cap="all" dirty="0" smtClean="0">
                <a:ln/>
                <a:solidFill>
                  <a:srgbClr val="0F6FC6"/>
                </a:solidFill>
                <a:effectLst>
                  <a:outerShdw blurRad="19685" dist="12700" dir="5400000" algn="tl" rotWithShape="0">
                    <a:srgbClr val="0F6FC6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Napenergia</a:t>
            </a:r>
            <a:endParaRPr lang="hu-HU" sz="5400" b="1" cap="all" dirty="0">
              <a:ln/>
              <a:solidFill>
                <a:srgbClr val="0F6FC6"/>
              </a:solidFill>
              <a:effectLst>
                <a:outerShdw blurRad="19685" dist="12700" dir="5400000" algn="tl" rotWithShape="0">
                  <a:srgbClr val="0F6FC6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532440" y="6165304"/>
            <a:ext cx="611560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Akciógomb: Vissza vagy Előző 9">
            <a:hlinkClick r:id="" action="ppaction://hlinkshowjump?jump=previousslide" highlightClick="1"/>
          </p:cNvPr>
          <p:cNvSpPr/>
          <p:nvPr/>
        </p:nvSpPr>
        <p:spPr>
          <a:xfrm>
            <a:off x="0" y="5949280"/>
            <a:ext cx="827584" cy="9087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7173D02-CF26-4032-95AB-C37D3176B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37173D02-CF26-4032-95AB-C37D3176B3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C89717-BC28-40D2-BDF7-ABC4F5124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graphicEl>
                                              <a:dgm id="{89C89717-BC28-40D2-BDF7-ABC4F5124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Graphic spid="8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                Napenergia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cene3d>
            <a:camera prst="perspectiveLeft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mindenki számára könnyen elérhető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tiszta, környezetkímélő energiaforrás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még sok millió évig rendelkezésre fog állni 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kíméli a nyersanyagkészletet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kedvezően hat a helyi gazdaságra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nem kell szállítani, hozzájutásához nem kell költséges közműhálózat</a:t>
            </a:r>
          </a:p>
          <a:p>
            <a:r>
              <a:rPr lang="hu-H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átalakítási, felhasználási költségei minimálisak </a:t>
            </a:r>
          </a:p>
          <a:p>
            <a:endParaRPr lang="hu-H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Akciógomb: Vissza vagy Előző 3">
            <a:hlinkClick r:id="" action="ppaction://hlinkshowjump?jump=previousslide" highlightClick="1"/>
          </p:cNvPr>
          <p:cNvSpPr/>
          <p:nvPr/>
        </p:nvSpPr>
        <p:spPr>
          <a:xfrm>
            <a:off x="0" y="6093296"/>
            <a:ext cx="755576" cy="7647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8316416" y="6021288"/>
            <a:ext cx="827584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ndsidisf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581128"/>
            <a:ext cx="2654860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6" name="Kép 5" descr="napenergia_napcsapda_referencia_31_200.p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284984"/>
            <a:ext cx="3888432" cy="306896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dirty="0" smtClean="0"/>
              <a:t>      </a:t>
            </a:r>
            <a:r>
              <a:rPr lang="hu-HU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Napenergia felhasználása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hu-H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napenergiát napkollektorokkal, napelemekkel hasznosítják.</a:t>
            </a:r>
          </a:p>
          <a:p>
            <a:r>
              <a:rPr lang="hu-H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napenergiából elektromos áramot,hőt nyerhetnek ki.</a:t>
            </a:r>
          </a:p>
          <a:p>
            <a:r>
              <a:rPr lang="hu-H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napkollektor  működése:</a:t>
            </a:r>
          </a:p>
          <a:p>
            <a:endParaRPr lang="hu-H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Akciógomb: Vissza vagy Előző 7">
            <a:hlinkClick r:id="" action="ppaction://hlinkshowjump?jump=previousslide" highlightClick="1"/>
          </p:cNvPr>
          <p:cNvSpPr/>
          <p:nvPr/>
        </p:nvSpPr>
        <p:spPr>
          <a:xfrm>
            <a:off x="0" y="6021288"/>
            <a:ext cx="827584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8460432" y="6093296"/>
            <a:ext cx="683568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/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A Vízenergia</a:t>
            </a:r>
            <a:endParaRPr lang="hu-H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víz energiáját folyókból és különféle vizekből nyerik ki.</a:t>
            </a:r>
          </a:p>
          <a:p>
            <a:pPr>
              <a:buNone/>
            </a:pP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47664" y="1340768"/>
          <a:ext cx="6624736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Akciógomb: Vissza vagy Előző 4">
            <a:hlinkClick r:id="" action="ppaction://hlinkshowjump?jump=previousslide" highlightClick="1"/>
          </p:cNvPr>
          <p:cNvSpPr/>
          <p:nvPr/>
        </p:nvSpPr>
        <p:spPr>
          <a:xfrm>
            <a:off x="0" y="6021288"/>
            <a:ext cx="755576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8244408" y="6093296"/>
            <a:ext cx="899592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DC69B4-BDAD-4ED6-92ED-C01B77627C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6ADC69B4-BDAD-4ED6-92ED-C01B77627C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FC1ECA-5935-4918-9D28-1217C8AB0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55FC1ECA-5935-4918-9D28-1217C8AB0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8D91D2-8574-42D6-802F-B3E82896DB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538D91D2-8574-42D6-802F-B3E82896DB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779A2-56D6-4BE9-BA93-80CE5729CE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7D1779A2-56D6-4BE9-BA93-80CE5729CE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/>
          <a:lstStyle/>
          <a:p>
            <a:r>
              <a:rPr lang="hu-HU" dirty="0" smtClean="0"/>
              <a:t> </a:t>
            </a:r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A vízenergia hasznosítása</a:t>
            </a:r>
            <a:endParaRPr lang="hu-H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r>
              <a:rPr lang="hu-H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 vízenergiát vízerőművekben és vízimalmoknál hasznosítják.</a:t>
            </a:r>
          </a:p>
          <a:p>
            <a:r>
              <a:rPr lang="hu-H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Elektromos áramot nyernek ki a vízből.</a:t>
            </a:r>
          </a:p>
          <a:p>
            <a:r>
              <a:rPr lang="hu-H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 víz erejét már az ókorban is hasznosították</a:t>
            </a:r>
            <a:r>
              <a:rPr lang="hu-HU" dirty="0" smtClean="0"/>
              <a:t>.</a:t>
            </a:r>
          </a:p>
          <a:p>
            <a:pPr lvl="7"/>
            <a:endParaRPr lang="hu-HU" dirty="0" smtClean="0"/>
          </a:p>
          <a:p>
            <a:pPr lvl="8"/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Kép 3" descr="0014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573016"/>
            <a:ext cx="2736304" cy="32849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6" name="Kép 5" descr="jbkbk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0112" y="3933056"/>
            <a:ext cx="3563888" cy="2924944"/>
          </a:xfrm>
          <a:prstGeom prst="roundRect">
            <a:avLst>
              <a:gd name="adj" fmla="val 15638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7" name="Akciógomb: Vissza vagy Előző 6">
            <a:hlinkClick r:id="" action="ppaction://hlinkshowjump?jump=previousslide" highlightClick="1"/>
          </p:cNvPr>
          <p:cNvSpPr/>
          <p:nvPr/>
        </p:nvSpPr>
        <p:spPr>
          <a:xfrm>
            <a:off x="2915816" y="6093296"/>
            <a:ext cx="792088" cy="7647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4572000" y="6165304"/>
            <a:ext cx="792088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369</TotalTime>
  <Words>488</Words>
  <Application>Microsoft Office PowerPoint</Application>
  <PresentationFormat>Diavetítés a képernyőre (4:3 oldalarány)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Áramlás</vt:lpstr>
      <vt:lpstr>1. dia</vt:lpstr>
      <vt:lpstr>Mit is nevezünk megújuló energiaforrásnak?</vt:lpstr>
      <vt:lpstr>A Fontosabb Megújuló Energiák</vt:lpstr>
      <vt:lpstr>           Megújuló Energiák</vt:lpstr>
      <vt:lpstr>5. dia</vt:lpstr>
      <vt:lpstr>                  Napenergia</vt:lpstr>
      <vt:lpstr>      Napenergia felhasználása</vt:lpstr>
      <vt:lpstr>                  A Vízenergia</vt:lpstr>
      <vt:lpstr>     A vízenergia hasznosítása</vt:lpstr>
      <vt:lpstr>                   A Biomassza</vt:lpstr>
      <vt:lpstr>                        Fajtái</vt:lpstr>
      <vt:lpstr>           Általános Jellemzők</vt:lpstr>
      <vt:lpstr>           A Geotermikus Energia</vt:lpstr>
      <vt:lpstr>                   Felhasználása</vt:lpstr>
      <vt:lpstr>15. dia</vt:lpstr>
      <vt:lpstr>   Köszönöm a megtekintést!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</dc:title>
  <dc:creator>Henike</dc:creator>
  <cp:lastModifiedBy>Henike</cp:lastModifiedBy>
  <cp:revision>36</cp:revision>
  <dcterms:created xsi:type="dcterms:W3CDTF">2013-02-09T06:25:20Z</dcterms:created>
  <dcterms:modified xsi:type="dcterms:W3CDTF">2013-02-18T17:15:58Z</dcterms:modified>
</cp:coreProperties>
</file>