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23129ABC-6E65-4E34-8EDE-00F819B8F745}">
          <p14:sldIdLst>
            <p14:sldId id="27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4"/>
            <p14:sldId id="269"/>
          </p14:sldIdLst>
        </p14:section>
        <p14:section name="Névtelen szakasz" id="{0E8D8C46-52DA-4FE4-B2CB-DFC102BA6135}">
          <p14:sldIdLst>
            <p14:sldId id="270"/>
            <p14:sldId id="271"/>
            <p14:sldId id="275"/>
            <p14:sldId id="272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2013.02.14.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Passzívház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Török Krisztián</a:t>
            </a:r>
            <a:endParaRPr lang="hu-HU" dirty="0"/>
          </a:p>
          <a:p>
            <a:pPr lvl="0"/>
            <a:r>
              <a:rPr lang="hu-HU" dirty="0" smtClean="0"/>
              <a:t>Kovács Kornél</a:t>
            </a:r>
            <a:endParaRPr lang="hu-HU" dirty="0"/>
          </a:p>
          <a:p>
            <a:pPr lvl="0"/>
            <a:r>
              <a:rPr lang="hu-HU" dirty="0" err="1" smtClean="0"/>
              <a:t>Bleyer</a:t>
            </a:r>
            <a:r>
              <a:rPr lang="hu-HU" dirty="0" smtClean="0"/>
              <a:t> Jakab Német Nemzetiségű Ált. Isk.</a:t>
            </a:r>
          </a:p>
          <a:p>
            <a:pPr lvl="0"/>
            <a:r>
              <a:rPr lang="hu-HU" dirty="0" smtClean="0"/>
              <a:t>2040 </a:t>
            </a:r>
            <a:r>
              <a:rPr lang="hu-HU" smtClean="0"/>
              <a:t>Budaörs Iskolatér I.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57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 smtClean="0"/>
              <a:t>Napelem, és napkollektor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3810000" cy="2133600"/>
          </a:xfrm>
        </p:spPr>
      </p:pic>
    </p:spTree>
    <p:extLst>
      <p:ext uri="{BB962C8B-B14F-4D97-AF65-F5344CB8AC3E}">
        <p14:creationId xmlns:p14="http://schemas.microsoft.com/office/powerpoint/2010/main" val="15208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napelem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napelem a nap energiának  segítségével termel elektromos energiát . ( A képen látható a napelem)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4752528" cy="356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42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napkollektor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napkollektor , a nap melegét felhasználva melegíti fel egy speciális technikával a benne </a:t>
            </a:r>
          </a:p>
          <a:p>
            <a:r>
              <a:rPr lang="hu-HU" dirty="0" smtClean="0"/>
              <a:t>Keringő vizet. 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1. Napkollektor</a:t>
            </a:r>
          </a:p>
          <a:p>
            <a:r>
              <a:rPr lang="hu-HU" dirty="0" smtClean="0"/>
              <a:t>2. Víztartály</a:t>
            </a:r>
          </a:p>
          <a:p>
            <a:r>
              <a:rPr lang="hu-HU" dirty="0" smtClean="0"/>
              <a:t>3. meleg víz                     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1200" dirty="0"/>
              <a:t> </a:t>
            </a:r>
            <a:r>
              <a:rPr lang="hu-HU" sz="1200" dirty="0" smtClean="0"/>
              <a:t>       </a:t>
            </a:r>
          </a:p>
          <a:p>
            <a:r>
              <a:rPr lang="hu-HU" dirty="0"/>
              <a:t> 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pPr marL="68580" indent="0">
              <a:buNone/>
            </a:pPr>
            <a:r>
              <a:rPr lang="hu-H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685198" cy="298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0500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Szellőző, légcsere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65 négyzetméter felületű hőcserélő rendszer. 2 óra alatt elvégzi a teljes hőcserét, fogyasztása kevesebb mint egy hűtője. </a:t>
            </a:r>
            <a:r>
              <a:rPr lang="hu-HU" dirty="0"/>
              <a:t>A szellőzés intenzitása állítható. Minden elszívási </a:t>
            </a:r>
            <a:r>
              <a:rPr lang="hu-HU" dirty="0" smtClean="0"/>
              <a:t>hely </a:t>
            </a:r>
            <a:r>
              <a:rPr lang="hu-HU" dirty="0"/>
              <a:t>könnyen cserélhető szűrőket </a:t>
            </a:r>
            <a:r>
              <a:rPr lang="hu-HU" dirty="0" smtClean="0"/>
              <a:t>szerelhetünk </a:t>
            </a:r>
            <a:r>
              <a:rPr lang="hu-HU" dirty="0"/>
              <a:t>fel. A por- és allergiamentesség pollenszűrők beépítésével érhető el. A vízmelegítést </a:t>
            </a:r>
            <a:r>
              <a:rPr lang="hu-HU" dirty="0" smtClean="0"/>
              <a:t>egy </a:t>
            </a:r>
            <a:r>
              <a:rPr lang="hu-HU" dirty="0" err="1" smtClean="0"/>
              <a:t>kb</a:t>
            </a:r>
            <a:r>
              <a:rPr lang="hu-HU" dirty="0" smtClean="0"/>
              <a:t>  </a:t>
            </a:r>
            <a:r>
              <a:rPr lang="hu-HU" dirty="0"/>
              <a:t>500 literes rétegtározós tartály végzi, amelyben nem mozog a víz, csak hőcsere történik. A víz felmelegítését a napkollektor és szükség esetén elektromos rásegítő végzi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970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Szellőztetés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" y="3346049"/>
            <a:ext cx="4200994" cy="232104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328025" cy="23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szellőzőrendszer, és     szellőzők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656733" cy="25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64" y="2941616"/>
            <a:ext cx="3329775" cy="24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7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egy passzívház építéséről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(Forrás:                 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93" y="1882215"/>
            <a:ext cx="1152128" cy="4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                          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58" y="1844824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7" y="1844823"/>
            <a:ext cx="235712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86" y="1844822"/>
            <a:ext cx="235712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" y="3606949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07" y="3606946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14" y="3607765"/>
            <a:ext cx="2356031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0" y="1844823"/>
            <a:ext cx="2352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41" y="1844824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16" y="1844822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2" y="3612847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7" y="3636293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42" y="3579347"/>
            <a:ext cx="2397402" cy="17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szellőzővel , hőszigeteléssel, speciális nyílászárókkal, és a többi készülékkel mindössze: 5000Ft/hó a fűtésköltség.</a:t>
            </a:r>
          </a:p>
        </p:txBody>
      </p:sp>
    </p:spTree>
    <p:extLst>
      <p:ext uri="{BB962C8B-B14F-4D97-AF65-F5344CB8AC3E}">
        <p14:creationId xmlns:p14="http://schemas.microsoft.com/office/powerpoint/2010/main" val="183038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passzívház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Dia bemutató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58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u-HU" dirty="0"/>
              <a:t> </a:t>
            </a:r>
            <a:endParaRPr lang="hu-HU" dirty="0" smtClean="0"/>
          </a:p>
          <a:p>
            <a:pPr marL="582930" indent="-514350">
              <a:buAutoNum type="arabicPeriod"/>
            </a:pPr>
            <a:r>
              <a:rPr lang="hu-HU" dirty="0" smtClean="0"/>
              <a:t>Mi a passzívház lényege?</a:t>
            </a:r>
          </a:p>
          <a:p>
            <a:pPr marL="582930" indent="-514350">
              <a:buAutoNum type="arabicPeriod"/>
            </a:pPr>
            <a:r>
              <a:rPr lang="hu-HU" dirty="0" smtClean="0"/>
              <a:t>Mi az a napkollektor?</a:t>
            </a:r>
          </a:p>
          <a:p>
            <a:pPr marL="582930" indent="-514350">
              <a:buAutoNum type="arabicPeriod"/>
            </a:pPr>
            <a:r>
              <a:rPr lang="hu-HU" dirty="0"/>
              <a:t> </a:t>
            </a:r>
            <a:r>
              <a:rPr lang="hu-HU" dirty="0" smtClean="0"/>
              <a:t>Milyen technikáv</a:t>
            </a:r>
            <a:r>
              <a:rPr lang="hu-HU" dirty="0" smtClean="0"/>
              <a:t>al rendelkeznek a nyílászárók?</a:t>
            </a:r>
          </a:p>
          <a:p>
            <a:pPr marL="582930" indent="-514350">
              <a:buAutoNum type="arabicPeriod"/>
            </a:pPr>
            <a:r>
              <a:rPr lang="hu-HU" dirty="0" smtClean="0"/>
              <a:t>Miért kerül csak 5000 Ft-ba a fűtésköltség? 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r>
              <a:rPr lang="hu-HU" dirty="0" smtClean="0"/>
              <a:t>                                    </a:t>
            </a:r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23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(források)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Wikipédi</a:t>
            </a:r>
            <a:r>
              <a:rPr lang="hu-HU" dirty="0" smtClean="0"/>
              <a:t> ( definíciók) </a:t>
            </a:r>
          </a:p>
          <a:p>
            <a:r>
              <a:rPr lang="hu-HU" dirty="0" err="1" smtClean="0"/>
              <a:t>Picasa</a:t>
            </a:r>
            <a:r>
              <a:rPr lang="hu-HU" dirty="0" smtClean="0"/>
              <a:t> ( </a:t>
            </a:r>
            <a:r>
              <a:rPr lang="hu-HU" smtClean="0"/>
              <a:t>Passzívház építése)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785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következő diaképekben bemutatok egy passzív  házat. És , hogy mik az előnyei, hátrányai. A könnyebb megértés érdekében, bemutatómat                        egyik szoftverével készítettem el.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1383"/>
            <a:ext cx="1582271" cy="4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a Passzívház </a:t>
            </a:r>
            <a:r>
              <a:rPr lang="hu-HU" dirty="0" err="1" smtClean="0"/>
              <a:t>definiciója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A passzívház olyan épület, amelyben a kényelmes hőmérsékletet biztosítása </a:t>
            </a:r>
            <a:endParaRPr lang="hu-HU" i="1" dirty="0" smtClean="0"/>
          </a:p>
          <a:p>
            <a:pPr marL="68580" indent="0">
              <a:buNone/>
            </a:pPr>
            <a:r>
              <a:rPr lang="hu-HU" i="1" dirty="0" smtClean="0"/>
              <a:t>megoldható </a:t>
            </a:r>
            <a:r>
              <a:rPr lang="hu-HU" i="1" dirty="0"/>
              <a:t>kizárólag a levegő frissen tartásához </a:t>
            </a:r>
            <a:r>
              <a:rPr lang="hu-HU" i="1" dirty="0" smtClean="0"/>
              <a:t> </a:t>
            </a:r>
            <a:r>
              <a:rPr lang="hu-HU" i="1" dirty="0"/>
              <a:t>megmozgatott légtömeg </a:t>
            </a:r>
            <a:r>
              <a:rPr lang="hu-HU" i="1" dirty="0" smtClean="0"/>
              <a:t>után fűtésével </a:t>
            </a:r>
            <a:r>
              <a:rPr lang="hu-HU" i="1" dirty="0"/>
              <a:t>vagy </a:t>
            </a:r>
            <a:r>
              <a:rPr lang="hu-HU" i="1" dirty="0" smtClean="0"/>
              <a:t>után hűtésével, </a:t>
            </a:r>
            <a:r>
              <a:rPr lang="hu-HU" i="1" dirty="0"/>
              <a:t>további levegő visszaforgatása nélkül</a:t>
            </a:r>
            <a:r>
              <a:rPr lang="hu-HU" i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2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lehet passzívház egy ház?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5879154" cy="3292326"/>
          </a:xfrm>
        </p:spPr>
      </p:pic>
    </p:spTree>
    <p:extLst>
      <p:ext uri="{BB962C8B-B14F-4D97-AF65-F5344CB8AC3E}">
        <p14:creationId xmlns:p14="http://schemas.microsoft.com/office/powerpoint/2010/main" val="41734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passzívház legfontosabb elvei: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Megfelelő tájolással a téli szoláris energia hasznosítása</a:t>
            </a:r>
          </a:p>
          <a:p>
            <a:r>
              <a:rPr lang="hu-HU" dirty="0"/>
              <a:t>Nyári </a:t>
            </a:r>
            <a:r>
              <a:rPr lang="hu-HU" dirty="0" smtClean="0"/>
              <a:t>hő védelem </a:t>
            </a:r>
            <a:r>
              <a:rPr lang="hu-HU" dirty="0"/>
              <a:t>biztosítása</a:t>
            </a:r>
          </a:p>
          <a:p>
            <a:r>
              <a:rPr lang="hu-HU" dirty="0"/>
              <a:t>Extra hőszigetelés</a:t>
            </a:r>
          </a:p>
          <a:p>
            <a:r>
              <a:rPr lang="hu-HU" dirty="0"/>
              <a:t>Szinte </a:t>
            </a:r>
            <a:r>
              <a:rPr lang="hu-HU" dirty="0" err="1"/>
              <a:t>hőhídmentes</a:t>
            </a:r>
            <a:r>
              <a:rPr lang="hu-HU" dirty="0"/>
              <a:t> szerkezetek tervezése</a:t>
            </a:r>
          </a:p>
          <a:p>
            <a:r>
              <a:rPr lang="hu-HU" dirty="0"/>
              <a:t>Fal, tető, padló szerkezetekre előírt </a:t>
            </a:r>
            <a:r>
              <a:rPr lang="hu-HU" dirty="0" err="1"/>
              <a:t>hőtechnikai</a:t>
            </a:r>
            <a:r>
              <a:rPr lang="hu-HU" dirty="0"/>
              <a:t> értékek elérése</a:t>
            </a:r>
          </a:p>
          <a:p>
            <a:r>
              <a:rPr lang="hu-HU" dirty="0"/>
              <a:t>3 rétegű, nemesgázzal töltött üvegezésű hőszigetelt ablakszerkezetek</a:t>
            </a:r>
          </a:p>
          <a:p>
            <a:r>
              <a:rPr lang="hu-HU" dirty="0"/>
              <a:t>Légtömörség biztosítása</a:t>
            </a:r>
          </a:p>
          <a:p>
            <a:r>
              <a:rPr lang="hu-HU" dirty="0"/>
              <a:t>Nagy hatékonyságú szellőző berendezés hőcserélővel, </a:t>
            </a:r>
            <a:r>
              <a:rPr lang="hu-HU" dirty="0" err="1"/>
              <a:t>földhő</a:t>
            </a:r>
            <a:r>
              <a:rPr lang="hu-HU" dirty="0"/>
              <a:t> hasznosítással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59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 rétegű üvegablak.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maximális hőszigetelés érdekében , egy ere a célra kifejlesztett speciális nyílászárót  helyeznek el. Ez egy 3 rétegű, neme gázzal töltött üvegablak.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Vákuumcsöves napkollektorból származó megújuló energia támogatja a fűtés- és energiarendszer munkáját. Radiátorok nincsenek a házban, az alkalmazott </a:t>
            </a:r>
            <a:r>
              <a:rPr lang="hu-HU" dirty="0" smtClean="0"/>
              <a:t>padlófűtés amely egy hatékonyabb módszer a passzívházban.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2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padlófűtés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5655" y="1809328"/>
            <a:ext cx="7772400" cy="4572000"/>
          </a:xfrm>
        </p:spPr>
        <p:txBody>
          <a:bodyPr/>
          <a:lstStyle/>
          <a:p>
            <a:r>
              <a:rPr lang="hu-HU" dirty="0" smtClean="0"/>
              <a:t>A padló alatt helyezkednek el. A csövekben a napkollektorokból származó , nap által felmelegített forró víz megy.  ( </a:t>
            </a:r>
            <a:r>
              <a:rPr lang="hu-HU" dirty="0" smtClean="0">
                <a:solidFill>
                  <a:srgbClr val="FFC000"/>
                </a:solidFill>
              </a:rPr>
              <a:t>meleg víz és, </a:t>
            </a:r>
            <a:r>
              <a:rPr lang="hu-HU" dirty="0" smtClean="0">
                <a:solidFill>
                  <a:srgbClr val="00B0F0"/>
                </a:solidFill>
              </a:rPr>
              <a:t>hidegvíz</a:t>
            </a:r>
            <a:r>
              <a:rPr lang="hu-HU" dirty="0" smtClean="0"/>
              <a:t>) 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5064"/>
            <a:ext cx="3810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55" y="4006343"/>
            <a:ext cx="3810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pic>
      <p:cxnSp>
        <p:nvCxnSpPr>
          <p:cNvPr id="7" name="Egyenes összekötő nyíllal 6"/>
          <p:cNvCxnSpPr/>
          <p:nvPr/>
        </p:nvCxnSpPr>
        <p:spPr>
          <a:xfrm flipV="1">
            <a:off x="7380312" y="5373216"/>
            <a:ext cx="0" cy="766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5868144" y="5373216"/>
            <a:ext cx="936104" cy="76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139</TotalTime>
  <Words>435</Words>
  <Application>Microsoft Office PowerPoint</Application>
  <PresentationFormat>Diavetítés a képernyőre (4:3 oldalarány)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Metró</vt:lpstr>
      <vt:lpstr>Passzívház</vt:lpstr>
      <vt:lpstr>A passzívház</vt:lpstr>
      <vt:lpstr>PowerPoint bemutató</vt:lpstr>
      <vt:lpstr>Mi is a Passzívház definiciója:</vt:lpstr>
      <vt:lpstr>Hogyan lehet passzívház egy ház?</vt:lpstr>
      <vt:lpstr>A passzívház legfontosabb elvei:</vt:lpstr>
      <vt:lpstr>3 rétegű üvegablak.</vt:lpstr>
      <vt:lpstr>Fűtés</vt:lpstr>
      <vt:lpstr>A padlófűtés</vt:lpstr>
      <vt:lpstr>Napelem, és napkollektor</vt:lpstr>
      <vt:lpstr>A napelem</vt:lpstr>
      <vt:lpstr>A napkollektor</vt:lpstr>
      <vt:lpstr>Szellőző, légcsere</vt:lpstr>
      <vt:lpstr>Szellőztetés </vt:lpstr>
      <vt:lpstr>PowerPoint bemutató</vt:lpstr>
      <vt:lpstr>Képek egy passzívház építéséről</vt:lpstr>
      <vt:lpstr>PowerPoint bemutató</vt:lpstr>
      <vt:lpstr>PowerPoint bemutató</vt:lpstr>
      <vt:lpstr>Érdekesség</vt:lpstr>
      <vt:lpstr>Néhány kérdés</vt:lpstr>
      <vt:lpstr>(források)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passzívház</dc:title>
  <dc:creator>Krisztián</dc:creator>
  <cp:lastModifiedBy>Krisztián</cp:lastModifiedBy>
  <cp:revision>31</cp:revision>
  <dcterms:created xsi:type="dcterms:W3CDTF">2013-01-30T17:54:48Z</dcterms:created>
  <dcterms:modified xsi:type="dcterms:W3CDTF">2013-02-14T06:17:05Z</dcterms:modified>
</cp:coreProperties>
</file>