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8" r:id="rId11"/>
    <p:sldId id="269" r:id="rId12"/>
    <p:sldId id="271" r:id="rId13"/>
    <p:sldId id="270" r:id="rId14"/>
    <p:sldId id="272" r:id="rId15"/>
    <p:sldId id="273" r:id="rId16"/>
    <p:sldId id="276" r:id="rId17"/>
    <p:sldId id="275" r:id="rId18"/>
    <p:sldId id="267" r:id="rId1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63D"/>
    <a:srgbClr val="FF1DAE"/>
    <a:srgbClr val="078495"/>
    <a:srgbClr val="000000"/>
    <a:srgbClr val="E715F7"/>
    <a:srgbClr val="CEF21A"/>
    <a:srgbClr val="E62654"/>
    <a:srgbClr val="FC1C04"/>
    <a:srgbClr val="F117B3"/>
    <a:srgbClr val="C804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B36C-A31F-4321-9C02-1AEE8B54CA2B}" type="datetimeFigureOut">
              <a:rPr lang="hu-HU" smtClean="0"/>
              <a:pPr/>
              <a:t>2013.02.03.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A901-BA11-40CF-93F6-6FFC468BBE85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A901-BA11-40CF-93F6-6FFC468BBE85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A901-BA11-40CF-93F6-6FFC468BBE85}" type="slidenum">
              <a:rPr lang="hu-HU" smtClean="0"/>
              <a:pPr/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A901-BA11-40CF-93F6-6FFC468BBE85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A901-BA11-40CF-93F6-6FFC468BBE85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EE6-76DE-4052-982C-A4538FDC03E7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B5AE-E5CC-40DA-9F88-C8BB59F5C9E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767D-3E93-48D5-860C-CC81B6F825AC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554A-792E-4AE1-9385-8B31964E2EB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A37D-034D-4EEC-B53F-BFC4FA66C33E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355E-D1B2-4FC8-9AF5-00486F76A3A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EF4B-7E25-4D85-A100-38B395F6F04C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8E0E-F535-4ABA-B80C-E642D77B2DD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DB50-5976-4C63-8346-DD8695A56FA3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6E88-7C6C-4576-8608-137DA9E7271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5EDC-B3FF-416D-96C5-0A4DD2A21D2A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9F5B-8A21-47DD-802B-31ED38AEA37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4918-8BB3-482A-92AB-4B43DAB471B9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0032-7D1E-4087-A982-69FB78F6398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834E-9C5B-40B0-B11A-2EA823F8FDF5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C4C1-01CF-4AC1-A8BE-3F25A433D79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5CF5-9802-48E0-8825-D316AAC52652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BCA9-8CD8-42E7-B927-3F8810989FF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8F60-BB20-445F-9E94-B705435F4F01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C6EF-D5A5-457A-B2D1-987EC8F5AFB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0D57-CFA5-4820-92B1-D1298B396774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143A-AE06-4C9F-9DDB-C50678C6E8A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5406C-E604-4A99-BE30-A2BB207EC42C}" type="datetimeFigureOut">
              <a:rPr lang="hu-HU"/>
              <a:pPr>
                <a:defRPr/>
              </a:pPr>
              <a:t>2013.02.03.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2798E-0EA3-467A-9FDA-70194BE9271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D:\vide&#243;k\Vivaldi%20-%20Tavasz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rtalom helye 11"/>
          <p:cNvSpPr>
            <a:spLocks noGrp="1"/>
          </p:cNvSpPr>
          <p:nvPr>
            <p:ph sz="quarter" idx="4"/>
          </p:nvPr>
        </p:nvSpPr>
        <p:spPr>
          <a:xfrm>
            <a:off x="0" y="2420888"/>
            <a:ext cx="4041775" cy="10080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600" dirty="0" smtClean="0"/>
              <a:t>Felkészítő pedagógus:Boldog Bea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r>
              <a:rPr lang="hu-HU" dirty="0" smtClean="0"/>
              <a:t>Megújuló energiák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3635375" y="5080000"/>
            <a:ext cx="4032250" cy="1216025"/>
          </a:xfrm>
        </p:spPr>
        <p:txBody>
          <a:bodyPr/>
          <a:lstStyle/>
          <a:p>
            <a:r>
              <a:rPr lang="hu-HU" sz="1600" b="0" dirty="0" smtClean="0"/>
              <a:t>Iskolám:Szent Imre Katolikus Általános </a:t>
            </a:r>
            <a:r>
              <a:rPr lang="hu-HU" sz="1800" b="0" dirty="0" smtClean="0"/>
              <a:t>Iskola, </a:t>
            </a:r>
            <a:r>
              <a:rPr lang="hu-HU" sz="1600" b="0" dirty="0" smtClean="0"/>
              <a:t>Eger Deák Ferenc  út 45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19050" y="1209675"/>
            <a:ext cx="4041775" cy="639763"/>
          </a:xfrm>
        </p:spPr>
        <p:txBody>
          <a:bodyPr/>
          <a:lstStyle/>
          <a:p>
            <a:r>
              <a:rPr lang="hu-HU" b="0" dirty="0" smtClean="0"/>
              <a:t>Készítette: Szűcs Norbert</a:t>
            </a:r>
          </a:p>
        </p:txBody>
      </p:sp>
      <p:sp>
        <p:nvSpPr>
          <p:cNvPr id="2054" name="Szöveg helye 10"/>
          <p:cNvSpPr txBox="1">
            <a:spLocks/>
          </p:cNvSpPr>
          <p:nvPr/>
        </p:nvSpPr>
        <p:spPr bwMode="auto">
          <a:xfrm>
            <a:off x="1835150" y="314166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hu-HU" sz="2400" b="1" dirty="0"/>
          </a:p>
        </p:txBody>
      </p:sp>
      <p:pic>
        <p:nvPicPr>
          <p:cNvPr id="1028" name="Picture 4" descr="C:\Documents and Settings\DANI\Asztal\kitu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236663"/>
            <a:ext cx="3067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3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9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EF21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Asztal\képek\letölté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76872"/>
            <a:ext cx="1676400" cy="2381250"/>
          </a:xfrm>
          <a:prstGeom prst="rect">
            <a:avLst/>
          </a:prstGeom>
          <a:noFill/>
        </p:spPr>
      </p:pic>
      <p:sp>
        <p:nvSpPr>
          <p:cNvPr id="18" name="Cím 17"/>
          <p:cNvSpPr>
            <a:spLocks noGrp="1"/>
          </p:cNvSpPr>
          <p:nvPr>
            <p:ph type="title"/>
          </p:nvPr>
        </p:nvSpPr>
        <p:spPr>
          <a:xfrm>
            <a:off x="3563888" y="1196752"/>
            <a:ext cx="7772400" cy="1362075"/>
          </a:xfrm>
          <a:noFill/>
          <a:ln>
            <a:noFill/>
          </a:ln>
        </p:spPr>
        <p:txBody>
          <a:bodyPr/>
          <a:lstStyle/>
          <a:p>
            <a:r>
              <a:rPr lang="hu-HU" sz="4400" b="0" dirty="0" smtClean="0">
                <a:cs typeface="Arial" pitchFamily="34" charset="0"/>
              </a:rPr>
              <a:t>A szél </a:t>
            </a:r>
            <a:endParaRPr lang="hu-HU" sz="4400" b="0" dirty="0"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0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Asztal\képek\szeleromu2-1024x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753600" cy="7943850"/>
          </a:xfrm>
          <a:prstGeom prst="rect">
            <a:avLst/>
          </a:prstGeom>
          <a:noFill/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75656" y="5661248"/>
            <a:ext cx="6948264" cy="639762"/>
          </a:xfrm>
        </p:spPr>
        <p:txBody>
          <a:bodyPr/>
          <a:lstStyle/>
          <a:p>
            <a:r>
              <a:rPr lang="hu-HU" sz="2800" dirty="0" smtClean="0">
                <a:solidFill>
                  <a:srgbClr val="92D050"/>
                </a:solidFill>
              </a:rPr>
              <a:t>Szél segítségével állíthatunk elő elektromos áramot</a:t>
            </a:r>
            <a:endParaRPr lang="hu-H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Tm="4917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\Asztal\képek\szelerUmUv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3381"/>
            <a:ext cx="9144000" cy="724138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is működik a szélerőmű?</a:t>
            </a:r>
            <a:endParaRPr lang="hu-HU" dirty="0"/>
          </a:p>
        </p:txBody>
      </p:sp>
      <p:sp>
        <p:nvSpPr>
          <p:cNvPr id="14" name="Tartalom helye 9"/>
          <p:cNvSpPr>
            <a:spLocks noGrp="1"/>
          </p:cNvSpPr>
          <p:nvPr>
            <p:ph sz="half" idx="2"/>
          </p:nvPr>
        </p:nvSpPr>
        <p:spPr>
          <a:xfrm>
            <a:off x="755576" y="4221088"/>
            <a:ext cx="8388424" cy="162979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FF1DAE"/>
                </a:solidFill>
              </a:rPr>
              <a:t>A szél áramlása miatt a szél lapát elkezd forogni. A szélapátjai egy tengelyhez </a:t>
            </a:r>
            <a:r>
              <a:rPr lang="hu-HU" smtClean="0">
                <a:solidFill>
                  <a:srgbClr val="FF1DAE"/>
                </a:solidFill>
              </a:rPr>
              <a:t>vannak rögzítve ami </a:t>
            </a:r>
            <a:r>
              <a:rPr lang="hu-HU" dirty="0" smtClean="0">
                <a:solidFill>
                  <a:srgbClr val="FF1DAE"/>
                </a:solidFill>
              </a:rPr>
              <a:t>egy generátort hajt, ebből egyenáram lesz, ezt az egyenáramot át kell alakítani az invertel segítségével,mert a háztartásokban csak váltakozó áramot tudunk használni.</a:t>
            </a:r>
            <a:endParaRPr lang="hu-HU" dirty="0">
              <a:solidFill>
                <a:srgbClr val="FF1DA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199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E715F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139952" y="1700808"/>
            <a:ext cx="4041775" cy="1719882"/>
          </a:xfrm>
        </p:spPr>
        <p:txBody>
          <a:bodyPr/>
          <a:lstStyle/>
          <a:p>
            <a:r>
              <a:rPr lang="hu-H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víz</a:t>
            </a:r>
            <a:endParaRPr lang="hu-H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803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Admin\Asztal\képek\106516_viz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352928" cy="1080120"/>
          </a:xfrm>
        </p:spPr>
        <p:txBody>
          <a:bodyPr/>
          <a:lstStyle/>
          <a:p>
            <a:pPr>
              <a:buNone/>
            </a:pP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Elektromos áram a víz energiájával is előállítható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418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835696" y="0"/>
            <a:ext cx="4041775" cy="6397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1475656" y="4869160"/>
            <a:ext cx="6804248" cy="118211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vízenergiát úgy hasznosítják hogy a folyók, tavak gáttal elrekesztett vizét,  turbinákra öntik és a generátorok segítségével elektromos áramot állítanak elő.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026" name="Picture 2" descr="C:\Documents and Settings\Admin\Asztal\képek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5472608" cy="38884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40568" y="404664"/>
            <a:ext cx="8229600" cy="1143000"/>
          </a:xfrm>
        </p:spPr>
        <p:txBody>
          <a:bodyPr/>
          <a:lstStyle/>
          <a:p>
            <a:r>
              <a:rPr lang="hu-HU" dirty="0" smtClean="0"/>
              <a:t>Ezeket a forrásokat használtam: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0232" y="764704"/>
            <a:ext cx="2736304" cy="4525963"/>
          </a:xfrm>
        </p:spPr>
        <p:txBody>
          <a:bodyPr/>
          <a:lstStyle/>
          <a:p>
            <a:r>
              <a:rPr lang="hu-HU" dirty="0" smtClean="0"/>
              <a:t>Google</a:t>
            </a:r>
          </a:p>
          <a:p>
            <a:r>
              <a:rPr lang="hu-HU" dirty="0" err="1" smtClean="0"/>
              <a:t>Wikipédia</a:t>
            </a:r>
            <a:endParaRPr lang="hu-HU" dirty="0" smtClean="0"/>
          </a:p>
          <a:p>
            <a:r>
              <a:rPr lang="hu-HU" dirty="0" err="1" smtClean="0"/>
              <a:t>Naplopó.hu</a:t>
            </a:r>
            <a:endParaRPr lang="hu-HU" dirty="0" smtClean="0"/>
          </a:p>
          <a:p>
            <a:r>
              <a:rPr lang="hu-HU" dirty="0" err="1" smtClean="0"/>
              <a:t>Passzívház.hu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13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Ellenőrző kérdések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432048" cy="100811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519264" y="1124744"/>
            <a:ext cx="6624736" cy="395128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Miért jó a környezetnek az energia megújulás?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Melyik a fő 3 természeti erő?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Milyen erőművekkel,tárgyakkal lehet megújuló energiát előállítani?</a:t>
            </a:r>
          </a:p>
          <a:p>
            <a:pPr>
              <a:buNone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47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63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Fogalmak: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5105400" y="126876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- Invertel:Egyen áramot alakít át váltóáramra.</a:t>
            </a:r>
          </a:p>
          <a:p>
            <a:pPr>
              <a:buNone/>
            </a:pPr>
            <a:r>
              <a:rPr lang="hu-HU" dirty="0" smtClean="0"/>
              <a:t>- Napelem:A  nap napsugarainak köszönhetően elektromos energiát termel.</a:t>
            </a:r>
          </a:p>
          <a:p>
            <a:pPr>
              <a:buNone/>
            </a:pPr>
            <a:r>
              <a:rPr lang="hu-HU" dirty="0" smtClean="0"/>
              <a:t>- Napkollektor:Olyan berendezés amely a nap energiáját hővé alakítja át.</a:t>
            </a:r>
          </a:p>
          <a:p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608512" cy="4525963"/>
          </a:xfrm>
        </p:spPr>
        <p:txBody>
          <a:bodyPr/>
          <a:lstStyle/>
          <a:p>
            <a:pPr>
              <a:buNone/>
            </a:pP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</a:rPr>
              <a:t>Köszönöm a figyelmet!</a:t>
            </a:r>
            <a:endParaRPr lang="hu-H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Asztal\foldgo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836712"/>
            <a:ext cx="7776864" cy="3951288"/>
          </a:xfrm>
          <a:noFill/>
          <a:effectLst/>
          <a:scene3d>
            <a:camera prst="perspectiveRelaxed"/>
            <a:lightRig rig="threePt" dir="t"/>
          </a:scene3d>
          <a:sp3d/>
        </p:spPr>
        <p:txBody>
          <a:bodyPr/>
          <a:lstStyle/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megújuló energiára azért van 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 mert a födünk nyersanyag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készlete véges, ezért valamit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tennünk kell!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Minden alternatív energia forrást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meg kell ragadnunk,hogy a földet</a:t>
            </a:r>
          </a:p>
          <a:p>
            <a:pPr>
              <a:buNone/>
            </a:pPr>
            <a:r>
              <a:rPr lang="hu-H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kíméljük!</a:t>
            </a:r>
          </a:p>
        </p:txBody>
      </p:sp>
      <p:pic>
        <p:nvPicPr>
          <p:cNvPr id="5" name="Vivaldi - Tavasz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804248" y="580526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Asztal\képek\erdo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7544" y="4841776"/>
            <a:ext cx="8280920" cy="2016224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Ezért hasznosíthatjuk a természet erejét:víz,szél,Nap! Ezzel meleg vizet,fűtést és áramot is termelhetünk!Ezeknek az energia forrásoknak,legfontosabb tulajdonsága,hogy környezet barát</a:t>
            </a:r>
            <a:r>
              <a:rPr lang="hu-HU" dirty="0" smtClean="0"/>
              <a:t>!</a:t>
            </a:r>
            <a:r>
              <a:rPr lang="hu-HU" dirty="0" smtClean="0">
                <a:solidFill>
                  <a:srgbClr val="FFFF00"/>
                </a:solidFill>
              </a:rPr>
              <a:t>!</a:t>
            </a:r>
          </a:p>
        </p:txBody>
      </p:sp>
    </p:spTree>
  </p:cSld>
  <p:clrMapOvr>
    <a:masterClrMapping/>
  </p:clrMapOvr>
  <p:transition advTm="10865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Asztal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76264" cy="183336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Asztal\képek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Asztal\képek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8640"/>
            <a:ext cx="2466975" cy="1847850"/>
          </a:xfrm>
          <a:prstGeom prst="rect">
            <a:avLst/>
          </a:prstGeom>
          <a:noFill/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43608" y="2492896"/>
            <a:ext cx="6768752" cy="1008112"/>
          </a:xfrm>
        </p:spPr>
        <p:txBody>
          <a:bodyPr/>
          <a:lstStyle/>
          <a:p>
            <a:r>
              <a:rPr lang="hu-HU" sz="4800" dirty="0" smtClean="0"/>
              <a:t>Mit is menthetünk meg?</a:t>
            </a:r>
            <a:endParaRPr lang="hu-HU" sz="4800" dirty="0"/>
          </a:p>
        </p:txBody>
      </p:sp>
      <p:pic>
        <p:nvPicPr>
          <p:cNvPr id="2054" name="Picture 6" descr="C:\Documents and Settings\Admin\Asztal\képek\images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21088"/>
            <a:ext cx="2466975" cy="18478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Asztal\képek\images (1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2466975" cy="184785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Asztal\képek\images (1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365104"/>
            <a:ext cx="2466975" cy="1847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44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Admin\Asztal\képek\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artalom helye 13"/>
          <p:cNvSpPr>
            <a:spLocks noGrp="1"/>
          </p:cNvSpPr>
          <p:nvPr>
            <p:ph type="title"/>
          </p:nvPr>
        </p:nvSpPr>
        <p:spPr>
          <a:xfrm>
            <a:off x="251520" y="4562872"/>
            <a:ext cx="8532440" cy="2295128"/>
          </a:xfrm>
          <a:noFill/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Fontos tényező forrás a napsugarai,</a:t>
            </a:r>
            <a:br>
              <a:rPr lang="hu-H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amit napkollektorok segítségével tudjuk felhasználni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r>
              <a:rPr lang="hu-HU" dirty="0" smtClean="0">
                <a:solidFill>
                  <a:srgbClr val="C8046F"/>
                </a:solidFill>
              </a:rPr>
              <a:t/>
            </a:r>
            <a:br>
              <a:rPr lang="hu-HU" dirty="0" smtClean="0">
                <a:solidFill>
                  <a:srgbClr val="C8046F"/>
                </a:solidFill>
              </a:rPr>
            </a:br>
            <a:endParaRPr lang="hu-HU" dirty="0">
              <a:solidFill>
                <a:srgbClr val="C8046F"/>
              </a:solidFill>
            </a:endParaRPr>
          </a:p>
        </p:txBody>
      </p:sp>
    </p:spTree>
  </p:cSld>
  <p:clrMapOvr>
    <a:masterClrMapping/>
  </p:clrMapOvr>
  <p:transition advTm="7491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31032" y="0"/>
            <a:ext cx="8712968" cy="1071810"/>
          </a:xfrm>
        </p:spPr>
        <p:txBody>
          <a:bodyPr/>
          <a:lstStyle/>
          <a:p>
            <a:r>
              <a:rPr lang="hu-HU" dirty="0" smtClean="0"/>
              <a:t>Hogyan is használhatjuk ki a </a:t>
            </a:r>
            <a:r>
              <a:rPr lang="hu-HU" i="1" dirty="0" smtClean="0">
                <a:solidFill>
                  <a:srgbClr val="F117B3"/>
                </a:solidFill>
              </a:rPr>
              <a:t>napsugarak erejét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19064" y="5085184"/>
            <a:ext cx="8424936" cy="1215826"/>
          </a:xfrm>
        </p:spPr>
        <p:txBody>
          <a:bodyPr/>
          <a:lstStyle/>
          <a:p>
            <a:r>
              <a:rPr lang="hu-HU" dirty="0" smtClean="0"/>
              <a:t>A nap rásüt a napkollektorra, amiben vákuum csövek vannak amik felmelegítik a vizet  a napsugárral,a már felmelegedett víz lefolyik a csöveken a tartályba. A hideg vizet pedig egy szivattyú segítségével juttatjuk el a napkollektorba,ami ha fel melegedett újra a tartályba kerül. Így meleg vizet állíthatunk elő!</a:t>
            </a:r>
            <a:endParaRPr lang="hu-HU" dirty="0"/>
          </a:p>
        </p:txBody>
      </p:sp>
      <p:pic>
        <p:nvPicPr>
          <p:cNvPr id="2050" name="Picture 2" descr="C:\Documents and Settings\Admin\Asztal\képek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3744416" cy="26642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7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Asztal\képek\susson_rad_a_nap_1004231_7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395536" y="4423718"/>
            <a:ext cx="8229600" cy="2434282"/>
          </a:xfrm>
        </p:spPr>
        <p:txBody>
          <a:bodyPr/>
          <a:lstStyle/>
          <a:p>
            <a:r>
              <a:rPr lang="hu-HU" dirty="0" smtClean="0"/>
              <a:t>A nap sugaraival nem csak meleg vizet hanem áramot is termelhetünk!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advTm="8643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Asztal\képek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rgbClr val="FC1C04"/>
                </a:solidFill>
              </a:rPr>
              <a:t>A napkollektorok helyett napelemeket használunk,és ugyanúgy a nap sugarait hasznosítjuk.</a:t>
            </a:r>
            <a:endParaRPr lang="hu-HU" dirty="0">
              <a:solidFill>
                <a:srgbClr val="FC1C04"/>
              </a:solidFill>
            </a:endParaRPr>
          </a:p>
        </p:txBody>
      </p:sp>
    </p:spTree>
  </p:cSld>
  <p:clrMapOvr>
    <a:masterClrMapping/>
  </p:clrMapOvr>
  <p:transition advTm="5228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265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143000"/>
          </a:xfrm>
        </p:spPr>
        <p:txBody>
          <a:bodyPr/>
          <a:lstStyle/>
          <a:p>
            <a:r>
              <a:rPr lang="hu-HU" sz="2400" dirty="0" smtClean="0"/>
              <a:t>Elektromos energiát a napelem segítségével termelünk. A napelem egy Pv panelekből álló rendszer amelyeket sorosan vagy párhuzamosan kötünk össze,az így megtermelt áramot az invertelbe vezetjük ami az egyen áramból váltakozó áramot termel elő. Egy 1 m2 napelem körülbelül 90-130w áramot termel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5122" name="Picture 2" descr="C:\Documents and Settings\Admin\Asztal\képek\Napelemesrendszer1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738489" cy="27462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224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2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5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Diavetítés a képernyőre (4:3 oldalarány)</PresentationFormat>
  <Paragraphs>46</Paragraphs>
  <Slides>18</Slides>
  <Notes>4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Megújuló energiák</vt:lpstr>
      <vt:lpstr>2. dia</vt:lpstr>
      <vt:lpstr>3. dia</vt:lpstr>
      <vt:lpstr>4. dia</vt:lpstr>
      <vt:lpstr>Fontos tényező forrás a napsugarai, amit napkollektorok segítségével tudjuk felhasználni. </vt:lpstr>
      <vt:lpstr>6. dia</vt:lpstr>
      <vt:lpstr>A nap sugaraival nem csak meleg vizet hanem áramot is termelhetünk! </vt:lpstr>
      <vt:lpstr>A napkollektorok helyett napelemeket használunk,és ugyanúgy a nap sugarait hasznosítjuk.</vt:lpstr>
      <vt:lpstr>Elektromos energiát a napelem segítségével termelünk. A napelem egy Pv panelekből álló rendszer amelyeket sorosan vagy párhuzamosan kötünk össze,az így megtermelt áramot az invertelbe vezetjük ami az egyen áramból váltakozó áramot termel elő. Egy 1 m2 napelem körülbelül 90-130w áramot termel.</vt:lpstr>
      <vt:lpstr>A szél </vt:lpstr>
      <vt:lpstr>11. dia</vt:lpstr>
      <vt:lpstr>Hogyan is működik a szélerőmű?</vt:lpstr>
      <vt:lpstr>13. dia</vt:lpstr>
      <vt:lpstr>14. dia</vt:lpstr>
      <vt:lpstr>15. dia</vt:lpstr>
      <vt:lpstr>Ezeket a forrásokat használtam:</vt:lpstr>
      <vt:lpstr>Ellenőrző kérdések</vt:lpstr>
      <vt:lpstr>Fogalmak: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DANCA</dc:creator>
  <cp:lastModifiedBy>user</cp:lastModifiedBy>
  <cp:revision>83</cp:revision>
  <dcterms:created xsi:type="dcterms:W3CDTF">2013-02-01T19:37:47Z</dcterms:created>
  <dcterms:modified xsi:type="dcterms:W3CDTF">2013-02-03T19:26:27Z</dcterms:modified>
</cp:coreProperties>
</file>