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hu-H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zigeti Alex"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5" d="100"/>
          <a:sy n="75" d="100"/>
        </p:scale>
        <p:origin x="-120" y="-16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dirty="0">
                <a:latin typeface="+mn-lt"/>
                <a:cs typeface="+mn-cs"/>
              </a:defRPr>
            </a:lvl1pPr>
          </a:lstStyle>
          <a:p>
            <a:pPr>
              <a:defRPr/>
            </a:pPr>
            <a:endParaRPr lang="hu-H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26373612-2586-46B5-8609-EE25FEA031A9}" type="datetimeFigureOut">
              <a:rPr lang="hu-HU"/>
              <a:pPr>
                <a:defRPr/>
              </a:pPr>
              <a:t>2013.02.16.</a:t>
            </a:fld>
            <a:endParaRPr lang="hu-HU"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hu-HU"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hu-HU"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dirty="0">
                <a:latin typeface="+mn-lt"/>
                <a:cs typeface="+mn-cs"/>
              </a:defRPr>
            </a:lvl1pPr>
          </a:lstStyle>
          <a:p>
            <a:pPr>
              <a:defRPr/>
            </a:pPr>
            <a:endParaRPr lang="hu-H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1BA25E50-D7F2-4852-BD97-A47CC2EF516D}" type="slidenum">
              <a:rPr lang="hu-HU"/>
              <a:pPr>
                <a:defRPr/>
              </a:pPr>
              <a:t>‹#›</a:t>
            </a:fld>
            <a:endParaRPr lang="hu-HU"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hu-HU"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8033C3-8D18-4B46-BDE9-FE186B27721A}" type="slidenum">
              <a:rPr lang="hu-HU">
                <a:cs typeface="Arial" charset="0"/>
              </a:rPr>
              <a:pPr fontAlgn="base">
                <a:spcBef>
                  <a:spcPct val="0"/>
                </a:spcBef>
                <a:spcAft>
                  <a:spcPct val="0"/>
                </a:spcAft>
              </a:pPr>
              <a:t>1</a:t>
            </a:fld>
            <a:endParaRPr lang="hu-HU">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hu-H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hu-HU"/>
          </a:p>
        </p:txBody>
      </p:sp>
      <p:sp>
        <p:nvSpPr>
          <p:cNvPr id="4" name="Date Placeholder 3"/>
          <p:cNvSpPr>
            <a:spLocks noGrp="1"/>
          </p:cNvSpPr>
          <p:nvPr>
            <p:ph type="dt" sz="half" idx="10"/>
          </p:nvPr>
        </p:nvSpPr>
        <p:spPr/>
        <p:txBody>
          <a:bodyPr/>
          <a:lstStyle>
            <a:lvl1pPr>
              <a:defRPr/>
            </a:lvl1pPr>
          </a:lstStyle>
          <a:p>
            <a:pPr>
              <a:defRPr/>
            </a:pPr>
            <a:fld id="{6109C732-8A54-4C9D-A340-1956659DB80F}" type="datetimeFigureOut">
              <a:rPr lang="hu-HU"/>
              <a:pPr>
                <a:defRPr/>
              </a:pPr>
              <a:t>2013.02.16.</a:t>
            </a:fld>
            <a:endParaRPr lang="hu-HU" dirty="0"/>
          </a:p>
        </p:txBody>
      </p:sp>
      <p:sp>
        <p:nvSpPr>
          <p:cNvPr id="5" name="Footer Placeholder 4"/>
          <p:cNvSpPr>
            <a:spLocks noGrp="1"/>
          </p:cNvSpPr>
          <p:nvPr>
            <p:ph type="ftr" sz="quarter" idx="11"/>
          </p:nvPr>
        </p:nvSpPr>
        <p:spPr/>
        <p:txBody>
          <a:bodyPr/>
          <a:lstStyle>
            <a:lvl1pPr>
              <a:defRPr/>
            </a:lvl1pPr>
          </a:lstStyle>
          <a:p>
            <a:pPr>
              <a:defRPr/>
            </a:pPr>
            <a:endParaRPr lang="hu-HU"/>
          </a:p>
        </p:txBody>
      </p:sp>
      <p:sp>
        <p:nvSpPr>
          <p:cNvPr id="6" name="Slide Number Placeholder 5"/>
          <p:cNvSpPr>
            <a:spLocks noGrp="1"/>
          </p:cNvSpPr>
          <p:nvPr>
            <p:ph type="sldNum" sz="quarter" idx="12"/>
          </p:nvPr>
        </p:nvSpPr>
        <p:spPr/>
        <p:txBody>
          <a:bodyPr/>
          <a:lstStyle>
            <a:lvl1pPr>
              <a:defRPr/>
            </a:lvl1pPr>
          </a:lstStyle>
          <a:p>
            <a:pPr>
              <a:defRPr/>
            </a:pPr>
            <a:fld id="{88EB79BB-9368-4212-BDB3-44B24E7081B6}" type="slidenum">
              <a:rPr lang="hu-HU"/>
              <a:pPr>
                <a:defRPr/>
              </a:pPr>
              <a:t>‹#›</a:t>
            </a:fld>
            <a:endParaRPr lang="hu-H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u-H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4" name="Date Placeholder 3"/>
          <p:cNvSpPr>
            <a:spLocks noGrp="1"/>
          </p:cNvSpPr>
          <p:nvPr>
            <p:ph type="dt" sz="half" idx="10"/>
          </p:nvPr>
        </p:nvSpPr>
        <p:spPr/>
        <p:txBody>
          <a:bodyPr/>
          <a:lstStyle>
            <a:lvl1pPr>
              <a:defRPr/>
            </a:lvl1pPr>
          </a:lstStyle>
          <a:p>
            <a:pPr>
              <a:defRPr/>
            </a:pPr>
            <a:fld id="{411D39EB-9828-4C2A-82BF-D0BDB025D046}" type="datetimeFigureOut">
              <a:rPr lang="hu-HU"/>
              <a:pPr>
                <a:defRPr/>
              </a:pPr>
              <a:t>2013.02.16.</a:t>
            </a:fld>
            <a:endParaRPr lang="hu-HU" dirty="0"/>
          </a:p>
        </p:txBody>
      </p:sp>
      <p:sp>
        <p:nvSpPr>
          <p:cNvPr id="5" name="Footer Placeholder 4"/>
          <p:cNvSpPr>
            <a:spLocks noGrp="1"/>
          </p:cNvSpPr>
          <p:nvPr>
            <p:ph type="ftr" sz="quarter" idx="11"/>
          </p:nvPr>
        </p:nvSpPr>
        <p:spPr/>
        <p:txBody>
          <a:bodyPr/>
          <a:lstStyle>
            <a:lvl1pPr>
              <a:defRPr/>
            </a:lvl1pPr>
          </a:lstStyle>
          <a:p>
            <a:pPr>
              <a:defRPr/>
            </a:pPr>
            <a:endParaRPr lang="hu-HU"/>
          </a:p>
        </p:txBody>
      </p:sp>
      <p:sp>
        <p:nvSpPr>
          <p:cNvPr id="6" name="Slide Number Placeholder 5"/>
          <p:cNvSpPr>
            <a:spLocks noGrp="1"/>
          </p:cNvSpPr>
          <p:nvPr>
            <p:ph type="sldNum" sz="quarter" idx="12"/>
          </p:nvPr>
        </p:nvSpPr>
        <p:spPr/>
        <p:txBody>
          <a:bodyPr/>
          <a:lstStyle>
            <a:lvl1pPr>
              <a:defRPr/>
            </a:lvl1pPr>
          </a:lstStyle>
          <a:p>
            <a:pPr>
              <a:defRPr/>
            </a:pPr>
            <a:fld id="{2DB68388-22C0-4E41-BE60-0560F0320A1F}" type="slidenum">
              <a:rPr lang="hu-HU"/>
              <a:pPr>
                <a:defRPr/>
              </a:pPr>
              <a:t>‹#›</a:t>
            </a:fld>
            <a:endParaRPr lang="hu-H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hu-H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4" name="Date Placeholder 3"/>
          <p:cNvSpPr>
            <a:spLocks noGrp="1"/>
          </p:cNvSpPr>
          <p:nvPr>
            <p:ph type="dt" sz="half" idx="10"/>
          </p:nvPr>
        </p:nvSpPr>
        <p:spPr/>
        <p:txBody>
          <a:bodyPr/>
          <a:lstStyle>
            <a:lvl1pPr>
              <a:defRPr/>
            </a:lvl1pPr>
          </a:lstStyle>
          <a:p>
            <a:pPr>
              <a:defRPr/>
            </a:pPr>
            <a:fld id="{2B1C699E-B925-4E69-B639-109E3AA58EE4}" type="datetimeFigureOut">
              <a:rPr lang="hu-HU"/>
              <a:pPr>
                <a:defRPr/>
              </a:pPr>
              <a:t>2013.02.16.</a:t>
            </a:fld>
            <a:endParaRPr lang="hu-HU" dirty="0"/>
          </a:p>
        </p:txBody>
      </p:sp>
      <p:sp>
        <p:nvSpPr>
          <p:cNvPr id="5" name="Footer Placeholder 4"/>
          <p:cNvSpPr>
            <a:spLocks noGrp="1"/>
          </p:cNvSpPr>
          <p:nvPr>
            <p:ph type="ftr" sz="quarter" idx="11"/>
          </p:nvPr>
        </p:nvSpPr>
        <p:spPr/>
        <p:txBody>
          <a:bodyPr/>
          <a:lstStyle>
            <a:lvl1pPr>
              <a:defRPr/>
            </a:lvl1pPr>
          </a:lstStyle>
          <a:p>
            <a:pPr>
              <a:defRPr/>
            </a:pPr>
            <a:endParaRPr lang="hu-HU"/>
          </a:p>
        </p:txBody>
      </p:sp>
      <p:sp>
        <p:nvSpPr>
          <p:cNvPr id="6" name="Slide Number Placeholder 5"/>
          <p:cNvSpPr>
            <a:spLocks noGrp="1"/>
          </p:cNvSpPr>
          <p:nvPr>
            <p:ph type="sldNum" sz="quarter" idx="12"/>
          </p:nvPr>
        </p:nvSpPr>
        <p:spPr/>
        <p:txBody>
          <a:bodyPr/>
          <a:lstStyle>
            <a:lvl1pPr>
              <a:defRPr/>
            </a:lvl1pPr>
          </a:lstStyle>
          <a:p>
            <a:pPr>
              <a:defRPr/>
            </a:pPr>
            <a:fld id="{48727866-54CE-4057-95D3-552E78C6484E}" type="slidenum">
              <a:rPr lang="hu-HU"/>
              <a:pPr>
                <a:defRPr/>
              </a:pPr>
              <a:t>‹#›</a:t>
            </a:fld>
            <a:endParaRPr lang="hu-H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u-H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4" name="Date Placeholder 3"/>
          <p:cNvSpPr>
            <a:spLocks noGrp="1"/>
          </p:cNvSpPr>
          <p:nvPr>
            <p:ph type="dt" sz="half" idx="10"/>
          </p:nvPr>
        </p:nvSpPr>
        <p:spPr/>
        <p:txBody>
          <a:bodyPr/>
          <a:lstStyle>
            <a:lvl1pPr>
              <a:defRPr/>
            </a:lvl1pPr>
          </a:lstStyle>
          <a:p>
            <a:pPr>
              <a:defRPr/>
            </a:pPr>
            <a:fld id="{B245661B-B558-4519-8E88-5831CDF12FA2}" type="datetimeFigureOut">
              <a:rPr lang="hu-HU"/>
              <a:pPr>
                <a:defRPr/>
              </a:pPr>
              <a:t>2013.02.16.</a:t>
            </a:fld>
            <a:endParaRPr lang="hu-HU" dirty="0"/>
          </a:p>
        </p:txBody>
      </p:sp>
      <p:sp>
        <p:nvSpPr>
          <p:cNvPr id="5" name="Footer Placeholder 4"/>
          <p:cNvSpPr>
            <a:spLocks noGrp="1"/>
          </p:cNvSpPr>
          <p:nvPr>
            <p:ph type="ftr" sz="quarter" idx="11"/>
          </p:nvPr>
        </p:nvSpPr>
        <p:spPr/>
        <p:txBody>
          <a:bodyPr/>
          <a:lstStyle>
            <a:lvl1pPr>
              <a:defRPr/>
            </a:lvl1pPr>
          </a:lstStyle>
          <a:p>
            <a:pPr>
              <a:defRPr/>
            </a:pPr>
            <a:endParaRPr lang="hu-HU"/>
          </a:p>
        </p:txBody>
      </p:sp>
      <p:sp>
        <p:nvSpPr>
          <p:cNvPr id="6" name="Slide Number Placeholder 5"/>
          <p:cNvSpPr>
            <a:spLocks noGrp="1"/>
          </p:cNvSpPr>
          <p:nvPr>
            <p:ph type="sldNum" sz="quarter" idx="12"/>
          </p:nvPr>
        </p:nvSpPr>
        <p:spPr/>
        <p:txBody>
          <a:bodyPr/>
          <a:lstStyle>
            <a:lvl1pPr>
              <a:defRPr/>
            </a:lvl1pPr>
          </a:lstStyle>
          <a:p>
            <a:pPr>
              <a:defRPr/>
            </a:pPr>
            <a:fld id="{10A2B796-8046-42D4-919D-D1F7A925E993}" type="slidenum">
              <a:rPr lang="hu-HU"/>
              <a:pPr>
                <a:defRPr/>
              </a:pPr>
              <a:t>‹#›</a:t>
            </a:fld>
            <a:endParaRPr lang="hu-H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hu-H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495B7EB-14F2-4254-BDE0-EB507D6AF558}" type="datetimeFigureOut">
              <a:rPr lang="hu-HU"/>
              <a:pPr>
                <a:defRPr/>
              </a:pPr>
              <a:t>2013.02.16.</a:t>
            </a:fld>
            <a:endParaRPr lang="hu-HU" dirty="0"/>
          </a:p>
        </p:txBody>
      </p:sp>
      <p:sp>
        <p:nvSpPr>
          <p:cNvPr id="5" name="Footer Placeholder 4"/>
          <p:cNvSpPr>
            <a:spLocks noGrp="1"/>
          </p:cNvSpPr>
          <p:nvPr>
            <p:ph type="ftr" sz="quarter" idx="11"/>
          </p:nvPr>
        </p:nvSpPr>
        <p:spPr/>
        <p:txBody>
          <a:bodyPr/>
          <a:lstStyle>
            <a:lvl1pPr>
              <a:defRPr/>
            </a:lvl1pPr>
          </a:lstStyle>
          <a:p>
            <a:pPr>
              <a:defRPr/>
            </a:pPr>
            <a:endParaRPr lang="hu-HU"/>
          </a:p>
        </p:txBody>
      </p:sp>
      <p:sp>
        <p:nvSpPr>
          <p:cNvPr id="6" name="Slide Number Placeholder 5"/>
          <p:cNvSpPr>
            <a:spLocks noGrp="1"/>
          </p:cNvSpPr>
          <p:nvPr>
            <p:ph type="sldNum" sz="quarter" idx="12"/>
          </p:nvPr>
        </p:nvSpPr>
        <p:spPr/>
        <p:txBody>
          <a:bodyPr/>
          <a:lstStyle>
            <a:lvl1pPr>
              <a:defRPr/>
            </a:lvl1pPr>
          </a:lstStyle>
          <a:p>
            <a:pPr>
              <a:defRPr/>
            </a:pPr>
            <a:fld id="{E3489C75-835E-4093-AB81-14A40BE22E47}" type="slidenum">
              <a:rPr lang="hu-HU"/>
              <a:pPr>
                <a:defRPr/>
              </a:pPr>
              <a:t>‹#›</a:t>
            </a:fld>
            <a:endParaRPr lang="hu-H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u-H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5" name="Date Placeholder 3"/>
          <p:cNvSpPr>
            <a:spLocks noGrp="1"/>
          </p:cNvSpPr>
          <p:nvPr>
            <p:ph type="dt" sz="half" idx="10"/>
          </p:nvPr>
        </p:nvSpPr>
        <p:spPr/>
        <p:txBody>
          <a:bodyPr/>
          <a:lstStyle>
            <a:lvl1pPr>
              <a:defRPr/>
            </a:lvl1pPr>
          </a:lstStyle>
          <a:p>
            <a:pPr>
              <a:defRPr/>
            </a:pPr>
            <a:fld id="{57218849-140B-409D-AA5F-FEC60D727AA9}" type="datetimeFigureOut">
              <a:rPr lang="hu-HU"/>
              <a:pPr>
                <a:defRPr/>
              </a:pPr>
              <a:t>2013.02.16.</a:t>
            </a:fld>
            <a:endParaRPr lang="hu-HU" dirty="0"/>
          </a:p>
        </p:txBody>
      </p:sp>
      <p:sp>
        <p:nvSpPr>
          <p:cNvPr id="6" name="Footer Placeholder 4"/>
          <p:cNvSpPr>
            <a:spLocks noGrp="1"/>
          </p:cNvSpPr>
          <p:nvPr>
            <p:ph type="ftr" sz="quarter" idx="11"/>
          </p:nvPr>
        </p:nvSpPr>
        <p:spPr/>
        <p:txBody>
          <a:bodyPr/>
          <a:lstStyle>
            <a:lvl1pPr>
              <a:defRPr/>
            </a:lvl1pPr>
          </a:lstStyle>
          <a:p>
            <a:pPr>
              <a:defRPr/>
            </a:pPr>
            <a:endParaRPr lang="hu-HU"/>
          </a:p>
        </p:txBody>
      </p:sp>
      <p:sp>
        <p:nvSpPr>
          <p:cNvPr id="7" name="Slide Number Placeholder 5"/>
          <p:cNvSpPr>
            <a:spLocks noGrp="1"/>
          </p:cNvSpPr>
          <p:nvPr>
            <p:ph type="sldNum" sz="quarter" idx="12"/>
          </p:nvPr>
        </p:nvSpPr>
        <p:spPr/>
        <p:txBody>
          <a:bodyPr/>
          <a:lstStyle>
            <a:lvl1pPr>
              <a:defRPr/>
            </a:lvl1pPr>
          </a:lstStyle>
          <a:p>
            <a:pPr>
              <a:defRPr/>
            </a:pPr>
            <a:fld id="{6C3560B1-236D-4597-8D6F-00D110B759F3}" type="slidenum">
              <a:rPr lang="hu-HU"/>
              <a:pPr>
                <a:defRPr/>
              </a:pPr>
              <a:t>‹#›</a:t>
            </a:fld>
            <a:endParaRPr lang="hu-H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hu-H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7" name="Date Placeholder 3"/>
          <p:cNvSpPr>
            <a:spLocks noGrp="1"/>
          </p:cNvSpPr>
          <p:nvPr>
            <p:ph type="dt" sz="half" idx="10"/>
          </p:nvPr>
        </p:nvSpPr>
        <p:spPr/>
        <p:txBody>
          <a:bodyPr/>
          <a:lstStyle>
            <a:lvl1pPr>
              <a:defRPr/>
            </a:lvl1pPr>
          </a:lstStyle>
          <a:p>
            <a:pPr>
              <a:defRPr/>
            </a:pPr>
            <a:fld id="{59E20279-7043-4744-AA1B-D9E9A1D67F1F}" type="datetimeFigureOut">
              <a:rPr lang="hu-HU"/>
              <a:pPr>
                <a:defRPr/>
              </a:pPr>
              <a:t>2013.02.16.</a:t>
            </a:fld>
            <a:endParaRPr lang="hu-HU" dirty="0"/>
          </a:p>
        </p:txBody>
      </p:sp>
      <p:sp>
        <p:nvSpPr>
          <p:cNvPr id="8" name="Footer Placeholder 4"/>
          <p:cNvSpPr>
            <a:spLocks noGrp="1"/>
          </p:cNvSpPr>
          <p:nvPr>
            <p:ph type="ftr" sz="quarter" idx="11"/>
          </p:nvPr>
        </p:nvSpPr>
        <p:spPr/>
        <p:txBody>
          <a:bodyPr/>
          <a:lstStyle>
            <a:lvl1pPr>
              <a:defRPr/>
            </a:lvl1pPr>
          </a:lstStyle>
          <a:p>
            <a:pPr>
              <a:defRPr/>
            </a:pPr>
            <a:endParaRPr lang="hu-HU"/>
          </a:p>
        </p:txBody>
      </p:sp>
      <p:sp>
        <p:nvSpPr>
          <p:cNvPr id="9" name="Slide Number Placeholder 5"/>
          <p:cNvSpPr>
            <a:spLocks noGrp="1"/>
          </p:cNvSpPr>
          <p:nvPr>
            <p:ph type="sldNum" sz="quarter" idx="12"/>
          </p:nvPr>
        </p:nvSpPr>
        <p:spPr/>
        <p:txBody>
          <a:bodyPr/>
          <a:lstStyle>
            <a:lvl1pPr>
              <a:defRPr/>
            </a:lvl1pPr>
          </a:lstStyle>
          <a:p>
            <a:pPr>
              <a:defRPr/>
            </a:pPr>
            <a:fld id="{AE696684-04B9-40C6-B7DF-B9FB4EED4502}" type="slidenum">
              <a:rPr lang="hu-HU"/>
              <a:pPr>
                <a:defRPr/>
              </a:pPr>
              <a:t>‹#›</a:t>
            </a:fld>
            <a:endParaRPr lang="hu-H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u-HU"/>
          </a:p>
        </p:txBody>
      </p:sp>
      <p:sp>
        <p:nvSpPr>
          <p:cNvPr id="3" name="Date Placeholder 3"/>
          <p:cNvSpPr>
            <a:spLocks noGrp="1"/>
          </p:cNvSpPr>
          <p:nvPr>
            <p:ph type="dt" sz="half" idx="10"/>
          </p:nvPr>
        </p:nvSpPr>
        <p:spPr/>
        <p:txBody>
          <a:bodyPr/>
          <a:lstStyle>
            <a:lvl1pPr>
              <a:defRPr/>
            </a:lvl1pPr>
          </a:lstStyle>
          <a:p>
            <a:pPr>
              <a:defRPr/>
            </a:pPr>
            <a:fld id="{5FBFE80B-9C05-4479-9539-248F30C47976}" type="datetimeFigureOut">
              <a:rPr lang="hu-HU"/>
              <a:pPr>
                <a:defRPr/>
              </a:pPr>
              <a:t>2013.02.16.</a:t>
            </a:fld>
            <a:endParaRPr lang="hu-HU" dirty="0"/>
          </a:p>
        </p:txBody>
      </p:sp>
      <p:sp>
        <p:nvSpPr>
          <p:cNvPr id="4" name="Footer Placeholder 4"/>
          <p:cNvSpPr>
            <a:spLocks noGrp="1"/>
          </p:cNvSpPr>
          <p:nvPr>
            <p:ph type="ftr" sz="quarter" idx="11"/>
          </p:nvPr>
        </p:nvSpPr>
        <p:spPr/>
        <p:txBody>
          <a:bodyPr/>
          <a:lstStyle>
            <a:lvl1pPr>
              <a:defRPr/>
            </a:lvl1pPr>
          </a:lstStyle>
          <a:p>
            <a:pPr>
              <a:defRPr/>
            </a:pPr>
            <a:endParaRPr lang="hu-HU"/>
          </a:p>
        </p:txBody>
      </p:sp>
      <p:sp>
        <p:nvSpPr>
          <p:cNvPr id="5" name="Slide Number Placeholder 5"/>
          <p:cNvSpPr>
            <a:spLocks noGrp="1"/>
          </p:cNvSpPr>
          <p:nvPr>
            <p:ph type="sldNum" sz="quarter" idx="12"/>
          </p:nvPr>
        </p:nvSpPr>
        <p:spPr/>
        <p:txBody>
          <a:bodyPr/>
          <a:lstStyle>
            <a:lvl1pPr>
              <a:defRPr/>
            </a:lvl1pPr>
          </a:lstStyle>
          <a:p>
            <a:pPr>
              <a:defRPr/>
            </a:pPr>
            <a:fld id="{273D3D7F-D768-45EB-9E01-9CE8ADEA4FD9}" type="slidenum">
              <a:rPr lang="hu-HU"/>
              <a:pPr>
                <a:defRPr/>
              </a:pPr>
              <a:t>‹#›</a:t>
            </a:fld>
            <a:endParaRPr lang="hu-H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C046400-F166-487A-969B-D96476CEB92F}" type="datetimeFigureOut">
              <a:rPr lang="hu-HU"/>
              <a:pPr>
                <a:defRPr/>
              </a:pPr>
              <a:t>2013.02.16.</a:t>
            </a:fld>
            <a:endParaRPr lang="hu-HU" dirty="0"/>
          </a:p>
        </p:txBody>
      </p:sp>
      <p:sp>
        <p:nvSpPr>
          <p:cNvPr id="3" name="Footer Placeholder 4"/>
          <p:cNvSpPr>
            <a:spLocks noGrp="1"/>
          </p:cNvSpPr>
          <p:nvPr>
            <p:ph type="ftr" sz="quarter" idx="11"/>
          </p:nvPr>
        </p:nvSpPr>
        <p:spPr/>
        <p:txBody>
          <a:bodyPr/>
          <a:lstStyle>
            <a:lvl1pPr>
              <a:defRPr/>
            </a:lvl1pPr>
          </a:lstStyle>
          <a:p>
            <a:pPr>
              <a:defRPr/>
            </a:pPr>
            <a:endParaRPr lang="hu-HU"/>
          </a:p>
        </p:txBody>
      </p:sp>
      <p:sp>
        <p:nvSpPr>
          <p:cNvPr id="4" name="Slide Number Placeholder 5"/>
          <p:cNvSpPr>
            <a:spLocks noGrp="1"/>
          </p:cNvSpPr>
          <p:nvPr>
            <p:ph type="sldNum" sz="quarter" idx="12"/>
          </p:nvPr>
        </p:nvSpPr>
        <p:spPr/>
        <p:txBody>
          <a:bodyPr/>
          <a:lstStyle>
            <a:lvl1pPr>
              <a:defRPr/>
            </a:lvl1pPr>
          </a:lstStyle>
          <a:p>
            <a:pPr>
              <a:defRPr/>
            </a:pPr>
            <a:fld id="{3FB7F869-09AB-4F98-B977-1639639331AD}" type="slidenum">
              <a:rPr lang="hu-HU"/>
              <a:pPr>
                <a:defRPr/>
              </a:pPr>
              <a:t>‹#›</a:t>
            </a:fld>
            <a:endParaRPr lang="hu-H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hu-H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B94A860-5630-4BC1-A008-2DC2E0D033B5}" type="datetimeFigureOut">
              <a:rPr lang="hu-HU"/>
              <a:pPr>
                <a:defRPr/>
              </a:pPr>
              <a:t>2013.02.16.</a:t>
            </a:fld>
            <a:endParaRPr lang="hu-HU" dirty="0"/>
          </a:p>
        </p:txBody>
      </p:sp>
      <p:sp>
        <p:nvSpPr>
          <p:cNvPr id="6" name="Footer Placeholder 4"/>
          <p:cNvSpPr>
            <a:spLocks noGrp="1"/>
          </p:cNvSpPr>
          <p:nvPr>
            <p:ph type="ftr" sz="quarter" idx="11"/>
          </p:nvPr>
        </p:nvSpPr>
        <p:spPr/>
        <p:txBody>
          <a:bodyPr/>
          <a:lstStyle>
            <a:lvl1pPr>
              <a:defRPr/>
            </a:lvl1pPr>
          </a:lstStyle>
          <a:p>
            <a:pPr>
              <a:defRPr/>
            </a:pPr>
            <a:endParaRPr lang="hu-HU"/>
          </a:p>
        </p:txBody>
      </p:sp>
      <p:sp>
        <p:nvSpPr>
          <p:cNvPr id="7" name="Slide Number Placeholder 5"/>
          <p:cNvSpPr>
            <a:spLocks noGrp="1"/>
          </p:cNvSpPr>
          <p:nvPr>
            <p:ph type="sldNum" sz="quarter" idx="12"/>
          </p:nvPr>
        </p:nvSpPr>
        <p:spPr/>
        <p:txBody>
          <a:bodyPr/>
          <a:lstStyle>
            <a:lvl1pPr>
              <a:defRPr/>
            </a:lvl1pPr>
          </a:lstStyle>
          <a:p>
            <a:pPr>
              <a:defRPr/>
            </a:pPr>
            <a:fld id="{1237415E-EE36-41AB-A650-54CB6419D3B6}" type="slidenum">
              <a:rPr lang="hu-HU"/>
              <a:pPr>
                <a:defRPr/>
              </a:pPr>
              <a:t>‹#›</a:t>
            </a:fld>
            <a:endParaRPr lang="hu-H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hu-HU"/>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3C7AD17-7CEF-45A8-87C1-00964F25EFC2}" type="datetimeFigureOut">
              <a:rPr lang="hu-HU"/>
              <a:pPr>
                <a:defRPr/>
              </a:pPr>
              <a:t>2013.02.16.</a:t>
            </a:fld>
            <a:endParaRPr lang="hu-HU" dirty="0"/>
          </a:p>
        </p:txBody>
      </p:sp>
      <p:sp>
        <p:nvSpPr>
          <p:cNvPr id="6" name="Footer Placeholder 4"/>
          <p:cNvSpPr>
            <a:spLocks noGrp="1"/>
          </p:cNvSpPr>
          <p:nvPr>
            <p:ph type="ftr" sz="quarter" idx="11"/>
          </p:nvPr>
        </p:nvSpPr>
        <p:spPr/>
        <p:txBody>
          <a:bodyPr/>
          <a:lstStyle>
            <a:lvl1pPr>
              <a:defRPr/>
            </a:lvl1pPr>
          </a:lstStyle>
          <a:p>
            <a:pPr>
              <a:defRPr/>
            </a:pPr>
            <a:endParaRPr lang="hu-HU"/>
          </a:p>
        </p:txBody>
      </p:sp>
      <p:sp>
        <p:nvSpPr>
          <p:cNvPr id="7" name="Slide Number Placeholder 5"/>
          <p:cNvSpPr>
            <a:spLocks noGrp="1"/>
          </p:cNvSpPr>
          <p:nvPr>
            <p:ph type="sldNum" sz="quarter" idx="12"/>
          </p:nvPr>
        </p:nvSpPr>
        <p:spPr/>
        <p:txBody>
          <a:bodyPr/>
          <a:lstStyle>
            <a:lvl1pPr>
              <a:defRPr/>
            </a:lvl1pPr>
          </a:lstStyle>
          <a:p>
            <a:pPr>
              <a:defRPr/>
            </a:pPr>
            <a:fld id="{BBD7CC0E-ACF8-427F-94BA-3A4F8EF7816E}" type="slidenum">
              <a:rPr lang="hu-HU"/>
              <a:pPr>
                <a:defRPr/>
              </a:pPr>
              <a:t>‹#›</a:t>
            </a:fld>
            <a:endParaRPr lang="hu-H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hu-HU" smtClean="0"/>
          </a:p>
        </p:txBody>
      </p:sp>
      <p:sp>
        <p:nvSpPr>
          <p:cNvPr id="1027" name="Text Placeholder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C0BF8905-CC3E-4044-B57E-7B9A3C682D99}" type="datetimeFigureOut">
              <a:rPr lang="hu-HU"/>
              <a:pPr>
                <a:defRPr/>
              </a:pPr>
              <a:t>2013.02.16.</a:t>
            </a:fld>
            <a:endParaRPr lang="hu-HU"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hu-H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E0EC23CD-A8CD-4477-A2EF-4537C6B974DC}" type="slidenum">
              <a:rPr lang="hu-HU"/>
              <a:pPr>
                <a:defRPr/>
              </a:pPr>
              <a:t>‹#›</a:t>
            </a:fld>
            <a:endParaRPr lang="hu-HU"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itchFamily="34" charset="0"/>
        </a:defRPr>
      </a:lvl2pPr>
      <a:lvl3pPr algn="l" rtl="0" fontAlgn="base">
        <a:lnSpc>
          <a:spcPct val="90000"/>
        </a:lnSpc>
        <a:spcBef>
          <a:spcPct val="0"/>
        </a:spcBef>
        <a:spcAft>
          <a:spcPct val="0"/>
        </a:spcAft>
        <a:defRPr sz="4400">
          <a:solidFill>
            <a:schemeClr val="tx1"/>
          </a:solidFill>
          <a:latin typeface="Calibri Light" pitchFamily="34" charset="0"/>
        </a:defRPr>
      </a:lvl3pPr>
      <a:lvl4pPr algn="l" rtl="0" fontAlgn="base">
        <a:lnSpc>
          <a:spcPct val="90000"/>
        </a:lnSpc>
        <a:spcBef>
          <a:spcPct val="0"/>
        </a:spcBef>
        <a:spcAft>
          <a:spcPct val="0"/>
        </a:spcAft>
        <a:defRPr sz="4400">
          <a:solidFill>
            <a:schemeClr val="tx1"/>
          </a:solidFill>
          <a:latin typeface="Calibri Light" pitchFamily="34" charset="0"/>
        </a:defRPr>
      </a:lvl4pPr>
      <a:lvl5pPr algn="l" rtl="0" fontAlgn="base">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audio" Target="../media/audio1.wav"/></Relationships>
</file>

<file path=ppt/slides/_rels/slide10.xml.rels><?xml version="1.0" encoding="UTF-8" standalone="yes"?>
<Relationships xmlns="http://schemas.openxmlformats.org/package/2006/relationships"><Relationship Id="rId8" Type="http://schemas.openxmlformats.org/officeDocument/2006/relationships/slide" Target="slide13.xml"/><Relationship Id="rId13" Type="http://schemas.openxmlformats.org/officeDocument/2006/relationships/image" Target="../media/image7.jpeg"/><Relationship Id="rId3" Type="http://schemas.openxmlformats.org/officeDocument/2006/relationships/slide" Target="slide8.xml"/><Relationship Id="rId7" Type="http://schemas.openxmlformats.org/officeDocument/2006/relationships/image" Target="../media/image5.jpeg"/><Relationship Id="rId12" Type="http://schemas.openxmlformats.org/officeDocument/2006/relationships/slide" Target="slide10.xml"/><Relationship Id="rId17" Type="http://schemas.openxmlformats.org/officeDocument/2006/relationships/image" Target="../media/image12.jpeg"/><Relationship Id="rId2" Type="http://schemas.openxmlformats.org/officeDocument/2006/relationships/image" Target="../media/image1.jpeg"/><Relationship Id="rId16" Type="http://schemas.openxmlformats.org/officeDocument/2006/relationships/slide" Target="slide12.xml"/><Relationship Id="rId1" Type="http://schemas.openxmlformats.org/officeDocument/2006/relationships/slideLayout" Target="../slideLayouts/slideLayout2.xml"/><Relationship Id="rId6" Type="http://schemas.openxmlformats.org/officeDocument/2006/relationships/image" Target="../media/image4.jpeg"/><Relationship Id="rId11" Type="http://schemas.openxmlformats.org/officeDocument/2006/relationships/image" Target="../media/image6.jpeg"/><Relationship Id="rId5" Type="http://schemas.openxmlformats.org/officeDocument/2006/relationships/image" Target="../media/image2.jpeg"/><Relationship Id="rId15" Type="http://schemas.openxmlformats.org/officeDocument/2006/relationships/image" Target="../media/image11.jpeg"/><Relationship Id="rId10" Type="http://schemas.openxmlformats.org/officeDocument/2006/relationships/slide" Target="slide9.xml"/><Relationship Id="rId4" Type="http://schemas.openxmlformats.org/officeDocument/2006/relationships/audio" Target="../media/audio1.wav"/><Relationship Id="rId9" Type="http://schemas.openxmlformats.org/officeDocument/2006/relationships/image" Target="../media/image3.jpeg"/><Relationship Id="rId14" Type="http://schemas.openxmlformats.org/officeDocument/2006/relationships/slide" Target="slide11.xml"/></Relationships>
</file>

<file path=ppt/slides/_rels/slide11.xml.rels><?xml version="1.0" encoding="UTF-8" standalone="yes"?>
<Relationships xmlns="http://schemas.openxmlformats.org/package/2006/relationships"><Relationship Id="rId8" Type="http://schemas.openxmlformats.org/officeDocument/2006/relationships/slide" Target="slide8.xml"/><Relationship Id="rId13" Type="http://schemas.openxmlformats.org/officeDocument/2006/relationships/image" Target="../media/image7.jpeg"/><Relationship Id="rId3" Type="http://schemas.openxmlformats.org/officeDocument/2006/relationships/audio" Target="../media/audio1.wav"/><Relationship Id="rId7" Type="http://schemas.openxmlformats.org/officeDocument/2006/relationships/image" Target="../media/image3.jpeg"/><Relationship Id="rId12" Type="http://schemas.openxmlformats.org/officeDocument/2006/relationships/slide" Target="slide10.xml"/><Relationship Id="rId17" Type="http://schemas.openxmlformats.org/officeDocument/2006/relationships/image" Target="../media/image12.jpeg"/><Relationship Id="rId2" Type="http://schemas.openxmlformats.org/officeDocument/2006/relationships/image" Target="../media/image1.jpeg"/><Relationship Id="rId16" Type="http://schemas.openxmlformats.org/officeDocument/2006/relationships/slide" Target="slide12.xml"/><Relationship Id="rId1" Type="http://schemas.openxmlformats.org/officeDocument/2006/relationships/slideLayout" Target="../slideLayouts/slideLayout2.xml"/><Relationship Id="rId6" Type="http://schemas.openxmlformats.org/officeDocument/2006/relationships/slide" Target="slide13.xml"/><Relationship Id="rId11" Type="http://schemas.openxmlformats.org/officeDocument/2006/relationships/image" Target="../media/image6.jpeg"/><Relationship Id="rId5" Type="http://schemas.openxmlformats.org/officeDocument/2006/relationships/image" Target="../media/image5.jpeg"/><Relationship Id="rId15" Type="http://schemas.openxmlformats.org/officeDocument/2006/relationships/image" Target="../media/image11.jpeg"/><Relationship Id="rId10" Type="http://schemas.openxmlformats.org/officeDocument/2006/relationships/slide" Target="slide9.xml"/><Relationship Id="rId4" Type="http://schemas.openxmlformats.org/officeDocument/2006/relationships/image" Target="../media/image4.jpeg"/><Relationship Id="rId9" Type="http://schemas.openxmlformats.org/officeDocument/2006/relationships/image" Target="../media/image2.jpeg"/><Relationship Id="rId14" Type="http://schemas.openxmlformats.org/officeDocument/2006/relationships/slide" Target="slide11.xml"/></Relationships>
</file>

<file path=ppt/slides/_rels/slide12.xml.rels><?xml version="1.0" encoding="UTF-8" standalone="yes"?>
<Relationships xmlns="http://schemas.openxmlformats.org/package/2006/relationships"><Relationship Id="rId8" Type="http://schemas.openxmlformats.org/officeDocument/2006/relationships/slide" Target="slide8.xml"/><Relationship Id="rId13" Type="http://schemas.openxmlformats.org/officeDocument/2006/relationships/image" Target="../media/image7.jpeg"/><Relationship Id="rId3" Type="http://schemas.openxmlformats.org/officeDocument/2006/relationships/audio" Target="../media/audio1.wav"/><Relationship Id="rId7" Type="http://schemas.openxmlformats.org/officeDocument/2006/relationships/image" Target="../media/image3.jpeg"/><Relationship Id="rId12" Type="http://schemas.openxmlformats.org/officeDocument/2006/relationships/slide" Target="slide10.xml"/><Relationship Id="rId17" Type="http://schemas.openxmlformats.org/officeDocument/2006/relationships/image" Target="../media/image12.jpeg"/><Relationship Id="rId2" Type="http://schemas.openxmlformats.org/officeDocument/2006/relationships/image" Target="../media/image1.jpeg"/><Relationship Id="rId16" Type="http://schemas.openxmlformats.org/officeDocument/2006/relationships/slide" Target="slide12.xml"/><Relationship Id="rId1" Type="http://schemas.openxmlformats.org/officeDocument/2006/relationships/slideLayout" Target="../slideLayouts/slideLayout2.xml"/><Relationship Id="rId6" Type="http://schemas.openxmlformats.org/officeDocument/2006/relationships/slide" Target="slide13.xml"/><Relationship Id="rId11" Type="http://schemas.openxmlformats.org/officeDocument/2006/relationships/image" Target="../media/image6.jpeg"/><Relationship Id="rId5" Type="http://schemas.openxmlformats.org/officeDocument/2006/relationships/image" Target="../media/image5.jpeg"/><Relationship Id="rId15" Type="http://schemas.openxmlformats.org/officeDocument/2006/relationships/image" Target="../media/image11.jpeg"/><Relationship Id="rId10" Type="http://schemas.openxmlformats.org/officeDocument/2006/relationships/slide" Target="slide9.xml"/><Relationship Id="rId4" Type="http://schemas.openxmlformats.org/officeDocument/2006/relationships/image" Target="../media/image4.jpeg"/><Relationship Id="rId9" Type="http://schemas.openxmlformats.org/officeDocument/2006/relationships/image" Target="../media/image2.jpeg"/><Relationship Id="rId14" Type="http://schemas.openxmlformats.org/officeDocument/2006/relationships/slide" Target="slide11.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audio" Target="../media/audio1.wav"/><Relationship Id="rId7" Type="http://schemas.openxmlformats.org/officeDocument/2006/relationships/image" Target="../media/image5.jpeg"/><Relationship Id="rId12" Type="http://schemas.openxmlformats.org/officeDocument/2006/relationships/image" Target="../media/image17.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4.jpeg"/><Relationship Id="rId11" Type="http://schemas.openxmlformats.org/officeDocument/2006/relationships/image" Target="../media/image16.jpeg"/><Relationship Id="rId5" Type="http://schemas.openxmlformats.org/officeDocument/2006/relationships/image" Target="../media/image3.jpeg"/><Relationship Id="rId10" Type="http://schemas.openxmlformats.org/officeDocument/2006/relationships/image" Target="../media/image15.jpeg"/><Relationship Id="rId4" Type="http://schemas.openxmlformats.org/officeDocument/2006/relationships/image" Target="../media/image2.jpeg"/><Relationship Id="rId9" Type="http://schemas.openxmlformats.org/officeDocument/2006/relationships/image" Target="../media/image14.jpeg"/></Relationships>
</file>

<file path=ppt/slides/_rels/slide18.xml.rels><?xml version="1.0" encoding="UTF-8" standalone="yes"?>
<Relationships xmlns="http://schemas.openxmlformats.org/package/2006/relationships"><Relationship Id="rId8" Type="http://schemas.openxmlformats.org/officeDocument/2006/relationships/image" Target="../media/image13.jpeg"/><Relationship Id="rId13" Type="http://schemas.openxmlformats.org/officeDocument/2006/relationships/hyperlink" Target="http://www.stop.hu/eletmod/jobb-e-a-bioetel/171453/" TargetMode="External"/><Relationship Id="rId3" Type="http://schemas.openxmlformats.org/officeDocument/2006/relationships/audio" Target="../media/audio1.wav"/><Relationship Id="rId7" Type="http://schemas.openxmlformats.org/officeDocument/2006/relationships/image" Target="../media/image5.jpeg"/><Relationship Id="rId12" Type="http://schemas.openxmlformats.org/officeDocument/2006/relationships/image" Target="../media/image19.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4.jpeg"/><Relationship Id="rId11" Type="http://schemas.openxmlformats.org/officeDocument/2006/relationships/hyperlink" Target="http://www.fitway.hu/?module=e_tap_all&amp;tid=24" TargetMode="External"/><Relationship Id="rId5" Type="http://schemas.openxmlformats.org/officeDocument/2006/relationships/image" Target="../media/image3.jpeg"/><Relationship Id="rId10" Type="http://schemas.openxmlformats.org/officeDocument/2006/relationships/image" Target="../media/image18.jpeg"/><Relationship Id="rId4" Type="http://schemas.openxmlformats.org/officeDocument/2006/relationships/image" Target="../media/image2.jpeg"/><Relationship Id="rId9" Type="http://schemas.openxmlformats.org/officeDocument/2006/relationships/hyperlink" Target="http://hu.wikipedia.org/wiki/Biogazd%C3%A1lkod%C3%A1s" TargetMode="External"/><Relationship Id="rId14" Type="http://schemas.openxmlformats.org/officeDocument/2006/relationships/image" Target="../media/image20.jpeg"/></Relationships>
</file>

<file path=ppt/slides/_rels/slide2.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audio" Target="../media/audio1.wav"/><Relationship Id="rId7" Type="http://schemas.openxmlformats.org/officeDocument/2006/relationships/slide" Target="slide4.xml"/><Relationship Id="rId12"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slide" Target="slide3.xml"/><Relationship Id="rId5" Type="http://schemas.openxmlformats.org/officeDocument/2006/relationships/image" Target="../media/image4.jpeg"/><Relationship Id="rId10" Type="http://schemas.openxmlformats.org/officeDocument/2006/relationships/image" Target="../media/image6.jpeg"/><Relationship Id="rId4" Type="http://schemas.openxmlformats.org/officeDocument/2006/relationships/image" Target="../media/image2.jpeg"/><Relationship Id="rId9" Type="http://schemas.openxmlformats.org/officeDocument/2006/relationships/slide" Target="slide2.xml"/></Relationships>
</file>

<file path=ppt/slides/_rels/slide3.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slide" Target="slide1.xml"/><Relationship Id="rId7" Type="http://schemas.openxmlformats.org/officeDocument/2006/relationships/image" Target="../media/image4.jpeg"/><Relationship Id="rId12"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3.jpeg"/><Relationship Id="rId11" Type="http://schemas.openxmlformats.org/officeDocument/2006/relationships/slide" Target="slide3.xml"/><Relationship Id="rId5" Type="http://schemas.openxmlformats.org/officeDocument/2006/relationships/image" Target="../media/image2.jpeg"/><Relationship Id="rId10" Type="http://schemas.openxmlformats.org/officeDocument/2006/relationships/image" Target="../media/image6.jpeg"/><Relationship Id="rId4" Type="http://schemas.openxmlformats.org/officeDocument/2006/relationships/audio" Target="../media/audio1.wav"/><Relationship Id="rId9" Type="http://schemas.openxmlformats.org/officeDocument/2006/relationships/slide" Target="slide2.xml"/></Relationships>
</file>

<file path=ppt/slides/_rels/slide4.xml.rels><?xml version="1.0" encoding="UTF-8" standalone="yes"?>
<Relationships xmlns="http://schemas.openxmlformats.org/package/2006/relationships"><Relationship Id="rId8" Type="http://schemas.openxmlformats.org/officeDocument/2006/relationships/image" Target="../media/image4.jpeg"/><Relationship Id="rId13" Type="http://schemas.openxmlformats.org/officeDocument/2006/relationships/image" Target="../media/image9.jpeg"/><Relationship Id="rId3" Type="http://schemas.openxmlformats.org/officeDocument/2006/relationships/slide" Target="slide2.xml"/><Relationship Id="rId7" Type="http://schemas.openxmlformats.org/officeDocument/2006/relationships/image" Target="../media/image3.jpeg"/><Relationship Id="rId12" Type="http://schemas.openxmlformats.org/officeDocument/2006/relationships/slide" Target="slide5.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image" Target="../media/image8.jpeg"/><Relationship Id="rId5" Type="http://schemas.openxmlformats.org/officeDocument/2006/relationships/image" Target="../media/image2.jpeg"/><Relationship Id="rId15" Type="http://schemas.openxmlformats.org/officeDocument/2006/relationships/image" Target="../media/image10.jpeg"/><Relationship Id="rId10" Type="http://schemas.openxmlformats.org/officeDocument/2006/relationships/slide" Target="slide4.xml"/><Relationship Id="rId4" Type="http://schemas.openxmlformats.org/officeDocument/2006/relationships/audio" Target="../media/audio1.wav"/><Relationship Id="rId9" Type="http://schemas.openxmlformats.org/officeDocument/2006/relationships/image" Target="../media/image5.jpeg"/><Relationship Id="rId14" Type="http://schemas.openxmlformats.org/officeDocument/2006/relationships/slide" Target="slide6.xml"/></Relationships>
</file>

<file path=ppt/slides/_rels/slide5.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image" Target="../media/image3.jpeg"/><Relationship Id="rId3" Type="http://schemas.openxmlformats.org/officeDocument/2006/relationships/audio" Target="../media/audio1.wav"/><Relationship Id="rId7" Type="http://schemas.openxmlformats.org/officeDocument/2006/relationships/image" Target="../media/image8.jpeg"/><Relationship Id="rId12" Type="http://schemas.openxmlformats.org/officeDocument/2006/relationships/slide" Target="slide7.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4.xml"/><Relationship Id="rId11" Type="http://schemas.openxmlformats.org/officeDocument/2006/relationships/image" Target="../media/image10.jpeg"/><Relationship Id="rId5" Type="http://schemas.openxmlformats.org/officeDocument/2006/relationships/image" Target="../media/image5.jpeg"/><Relationship Id="rId15" Type="http://schemas.openxmlformats.org/officeDocument/2006/relationships/image" Target="../media/image2.jpeg"/><Relationship Id="rId10" Type="http://schemas.openxmlformats.org/officeDocument/2006/relationships/slide" Target="slide6.xml"/><Relationship Id="rId4" Type="http://schemas.openxmlformats.org/officeDocument/2006/relationships/image" Target="../media/image4.jpeg"/><Relationship Id="rId9" Type="http://schemas.openxmlformats.org/officeDocument/2006/relationships/image" Target="../media/image9.jpeg"/><Relationship Id="rId14" Type="http://schemas.openxmlformats.org/officeDocument/2006/relationships/slide" Target="slide2.xml"/></Relationships>
</file>

<file path=ppt/slides/_rels/slide6.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image" Target="../media/image3.jpeg"/><Relationship Id="rId3" Type="http://schemas.openxmlformats.org/officeDocument/2006/relationships/audio" Target="../media/audio1.wav"/><Relationship Id="rId7" Type="http://schemas.openxmlformats.org/officeDocument/2006/relationships/image" Target="../media/image8.jpeg"/><Relationship Id="rId12" Type="http://schemas.openxmlformats.org/officeDocument/2006/relationships/slide" Target="slide7.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4.xml"/><Relationship Id="rId11" Type="http://schemas.openxmlformats.org/officeDocument/2006/relationships/image" Target="../media/image10.jpeg"/><Relationship Id="rId5" Type="http://schemas.openxmlformats.org/officeDocument/2006/relationships/image" Target="../media/image5.jpeg"/><Relationship Id="rId15" Type="http://schemas.openxmlformats.org/officeDocument/2006/relationships/image" Target="../media/image2.jpeg"/><Relationship Id="rId10" Type="http://schemas.openxmlformats.org/officeDocument/2006/relationships/slide" Target="slide6.xml"/><Relationship Id="rId4" Type="http://schemas.openxmlformats.org/officeDocument/2006/relationships/image" Target="../media/image4.jpeg"/><Relationship Id="rId9" Type="http://schemas.openxmlformats.org/officeDocument/2006/relationships/image" Target="../media/image9.jpeg"/><Relationship Id="rId14" Type="http://schemas.openxmlformats.org/officeDocument/2006/relationships/slide" Target="slide2.xml"/></Relationships>
</file>

<file path=ppt/slides/_rels/slide7.xml.rels><?xml version="1.0" encoding="UTF-8" standalone="yes"?>
<Relationships xmlns="http://schemas.openxmlformats.org/package/2006/relationships"><Relationship Id="rId8" Type="http://schemas.openxmlformats.org/officeDocument/2006/relationships/image" Target="../media/image4.jpeg"/><Relationship Id="rId13" Type="http://schemas.openxmlformats.org/officeDocument/2006/relationships/image" Target="../media/image7.jpeg"/><Relationship Id="rId3" Type="http://schemas.openxmlformats.org/officeDocument/2006/relationships/slide" Target="slide4.xml"/><Relationship Id="rId7" Type="http://schemas.openxmlformats.org/officeDocument/2006/relationships/image" Target="../media/image3.jpeg"/><Relationship Id="rId12" Type="http://schemas.openxmlformats.org/officeDocument/2006/relationships/slide" Target="slide8.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9.xml"/><Relationship Id="rId11" Type="http://schemas.openxmlformats.org/officeDocument/2006/relationships/image" Target="../media/image6.jpeg"/><Relationship Id="rId5" Type="http://schemas.openxmlformats.org/officeDocument/2006/relationships/image" Target="../media/image2.jpeg"/><Relationship Id="rId10" Type="http://schemas.openxmlformats.org/officeDocument/2006/relationships/slide" Target="slide7.xml"/><Relationship Id="rId4" Type="http://schemas.openxmlformats.org/officeDocument/2006/relationships/audio" Target="../media/audio1.wav"/><Relationship Id="rId9" Type="http://schemas.openxmlformats.org/officeDocument/2006/relationships/image" Target="../media/image5.jpeg"/></Relationships>
</file>

<file path=ppt/slides/_rels/slide8.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audio" Target="../media/audio1.wav"/><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4.jpeg"/><Relationship Id="rId11" Type="http://schemas.openxmlformats.org/officeDocument/2006/relationships/image" Target="../media/image7.jpeg"/><Relationship Id="rId5" Type="http://schemas.openxmlformats.org/officeDocument/2006/relationships/image" Target="../media/image3.jpeg"/><Relationship Id="rId10" Type="http://schemas.openxmlformats.org/officeDocument/2006/relationships/slide" Target="slide8.xml"/><Relationship Id="rId4" Type="http://schemas.openxmlformats.org/officeDocument/2006/relationships/image" Target="../media/image2.jpeg"/><Relationship Id="rId9" Type="http://schemas.openxmlformats.org/officeDocument/2006/relationships/image" Target="../media/image6.jpeg"/></Relationships>
</file>

<file path=ppt/slides/_rels/slide9.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image" Target="../media/image11.jpeg"/><Relationship Id="rId3" Type="http://schemas.openxmlformats.org/officeDocument/2006/relationships/audio" Target="../media/audio1.wav"/><Relationship Id="rId7" Type="http://schemas.openxmlformats.org/officeDocument/2006/relationships/image" Target="../media/image5.jpeg"/><Relationship Id="rId12" Type="http://schemas.openxmlformats.org/officeDocument/2006/relationships/slide" Target="slide11.xml"/><Relationship Id="rId2" Type="http://schemas.openxmlformats.org/officeDocument/2006/relationships/image" Target="../media/image1.jpeg"/><Relationship Id="rId16" Type="http://schemas.openxmlformats.org/officeDocument/2006/relationships/slide" Target="slide13.xml"/><Relationship Id="rId1" Type="http://schemas.openxmlformats.org/officeDocument/2006/relationships/slideLayout" Target="../slideLayouts/slideLayout2.xml"/><Relationship Id="rId6" Type="http://schemas.openxmlformats.org/officeDocument/2006/relationships/image" Target="../media/image4.jpeg"/><Relationship Id="rId11" Type="http://schemas.openxmlformats.org/officeDocument/2006/relationships/image" Target="../media/image7.jpeg"/><Relationship Id="rId5" Type="http://schemas.openxmlformats.org/officeDocument/2006/relationships/image" Target="../media/image3.jpeg"/><Relationship Id="rId15" Type="http://schemas.openxmlformats.org/officeDocument/2006/relationships/image" Target="../media/image12.jpeg"/><Relationship Id="rId10" Type="http://schemas.openxmlformats.org/officeDocument/2006/relationships/slide" Target="slide10.xml"/><Relationship Id="rId4" Type="http://schemas.openxmlformats.org/officeDocument/2006/relationships/image" Target="../media/image2.jpeg"/><Relationship Id="rId9" Type="http://schemas.openxmlformats.org/officeDocument/2006/relationships/image" Target="../media/image6.jpeg"/><Relationship Id="rId14" Type="http://schemas.openxmlformats.org/officeDocument/2006/relationships/slide" Target="slide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4"/>
          <p:cNvPicPr>
            <a:picLocks noChangeAspect="1"/>
          </p:cNvPicPr>
          <p:nvPr/>
        </p:nvPicPr>
        <p:blipFill>
          <a:blip r:embed="rId3"/>
          <a:srcRect/>
          <a:stretch>
            <a:fillRect/>
          </a:stretch>
        </p:blipFill>
        <p:spPr bwMode="auto">
          <a:xfrm>
            <a:off x="0" y="0"/>
            <a:ext cx="12192000" cy="6858000"/>
          </a:xfrm>
          <a:prstGeom prst="rect">
            <a:avLst/>
          </a:prstGeom>
          <a:noFill/>
          <a:ln w="9525">
            <a:noFill/>
            <a:miter lim="800000"/>
            <a:headEnd/>
            <a:tailEnd/>
          </a:ln>
        </p:spPr>
      </p:pic>
      <p:sp>
        <p:nvSpPr>
          <p:cNvPr id="7" name="TextBox 6"/>
          <p:cNvSpPr txBox="1"/>
          <p:nvPr/>
        </p:nvSpPr>
        <p:spPr>
          <a:xfrm>
            <a:off x="1116904" y="651353"/>
            <a:ext cx="9958192" cy="3816429"/>
          </a:xfrm>
          <a:prstGeom prst="rect">
            <a:avLst/>
          </a:prstGeom>
          <a:noFill/>
        </p:spPr>
        <p:txBody>
          <a:bodyPr>
            <a:spAutoFit/>
          </a:bodyPr>
          <a:lstStyle/>
          <a:p>
            <a:pPr algn="ctr" fontAlgn="auto">
              <a:spcBef>
                <a:spcPts val="0"/>
              </a:spcBef>
              <a:spcAft>
                <a:spcPts val="0"/>
              </a:spcAft>
              <a:defRPr/>
            </a:pPr>
            <a:r>
              <a:rPr lang="hu-HU" sz="6000" b="1" dirty="0">
                <a:ln w="22225">
                  <a:solidFill>
                    <a:schemeClr val="accent2"/>
                  </a:solidFill>
                  <a:prstDash val="solid"/>
                </a:ln>
                <a:solidFill>
                  <a:schemeClr val="accent2">
                    <a:lumMod val="40000"/>
                    <a:lumOff val="60000"/>
                  </a:schemeClr>
                </a:solidFill>
                <a:latin typeface="Bauhaus 93" panose="04030905020B02020C02" pitchFamily="82" charset="0"/>
                <a:cs typeface="+mn-cs"/>
              </a:rPr>
              <a:t>Bioélelmiszerek</a:t>
            </a:r>
          </a:p>
          <a:p>
            <a:pPr algn="ctr" fontAlgn="auto">
              <a:spcBef>
                <a:spcPts val="0"/>
              </a:spcBef>
              <a:spcAft>
                <a:spcPts val="0"/>
              </a:spcAft>
              <a:defRPr/>
            </a:pPr>
            <a:endParaRPr lang="hu-HU" sz="8000" b="1" dirty="0">
              <a:ln w="22225">
                <a:solidFill>
                  <a:schemeClr val="accent2"/>
                </a:solidFill>
                <a:prstDash val="solid"/>
              </a:ln>
              <a:solidFill>
                <a:schemeClr val="accent2">
                  <a:lumMod val="40000"/>
                  <a:lumOff val="60000"/>
                </a:schemeClr>
              </a:solidFill>
              <a:latin typeface="Bauhaus 93" panose="04030905020B02020C02" pitchFamily="82" charset="0"/>
              <a:cs typeface="+mn-cs"/>
            </a:endParaRPr>
          </a:p>
          <a:p>
            <a:pPr algn="just" fontAlgn="auto">
              <a:spcBef>
                <a:spcPts val="0"/>
              </a:spcBef>
              <a:spcAft>
                <a:spcPts val="0"/>
              </a:spcAft>
              <a:defRPr/>
            </a:pPr>
            <a:r>
              <a:rPr lang="hu-HU" sz="2800" b="1" u="sng" dirty="0">
                <a:solidFill>
                  <a:srgbClr val="FF0000"/>
                </a:solidFill>
                <a:latin typeface="BatangChe" panose="02030609000101010101" pitchFamily="49" charset="-127"/>
                <a:ea typeface="BatangChe" panose="02030609000101010101" pitchFamily="49" charset="-127"/>
                <a:cs typeface="+mn-cs"/>
              </a:rPr>
              <a:t>Készítette:</a:t>
            </a:r>
            <a:r>
              <a:rPr lang="hu-HU" sz="2800" b="1" dirty="0">
                <a:solidFill>
                  <a:srgbClr val="FF0000"/>
                </a:solidFill>
                <a:latin typeface="BatangChe" panose="02030609000101010101" pitchFamily="49" charset="-127"/>
                <a:ea typeface="BatangChe" panose="02030609000101010101" pitchFamily="49" charset="-127"/>
                <a:cs typeface="+mn-cs"/>
              </a:rPr>
              <a:t> </a:t>
            </a:r>
            <a:r>
              <a:rPr lang="hu-HU" sz="2800" b="1" dirty="0">
                <a:solidFill>
                  <a:srgbClr val="FF0000"/>
                </a:solidFill>
                <a:latin typeface="BatangChe" panose="02030609000101010101" pitchFamily="49" charset="-127"/>
                <a:ea typeface="BatangChe" panose="02030609000101010101" pitchFamily="49" charset="-127"/>
                <a:cs typeface="+mn-cs"/>
              </a:rPr>
              <a:t>   </a:t>
            </a:r>
            <a:r>
              <a:rPr lang="hu-HU" sz="2800" dirty="0">
                <a:solidFill>
                  <a:schemeClr val="bg1"/>
                </a:solidFill>
                <a:latin typeface="BatangChe" panose="02030609000101010101" pitchFamily="49" charset="-127"/>
                <a:ea typeface="BatangChe" panose="02030609000101010101" pitchFamily="49" charset="-127"/>
                <a:cs typeface="+mn-cs"/>
              </a:rPr>
              <a:t>Szigeti Sándor Alex</a:t>
            </a:r>
          </a:p>
          <a:p>
            <a:pPr algn="just" fontAlgn="auto">
              <a:spcBef>
                <a:spcPts val="0"/>
              </a:spcBef>
              <a:spcAft>
                <a:spcPts val="0"/>
              </a:spcAft>
              <a:defRPr/>
            </a:pPr>
            <a:r>
              <a:rPr lang="hu-HU" sz="2800" b="1" u="sng" dirty="0">
                <a:solidFill>
                  <a:srgbClr val="FF0000"/>
                </a:solidFill>
                <a:latin typeface="BatangChe" panose="02030609000101010101" pitchFamily="49" charset="-127"/>
                <a:ea typeface="BatangChe" panose="02030609000101010101" pitchFamily="49" charset="-127"/>
                <a:cs typeface="+mn-cs"/>
              </a:rPr>
              <a:t>Felkészítő:</a:t>
            </a:r>
            <a:r>
              <a:rPr lang="hu-HU" sz="2800" dirty="0">
                <a:solidFill>
                  <a:srgbClr val="FF0000"/>
                </a:solidFill>
                <a:latin typeface="BatangChe" panose="02030609000101010101" pitchFamily="49" charset="-127"/>
                <a:ea typeface="BatangChe" panose="02030609000101010101" pitchFamily="49" charset="-127"/>
                <a:cs typeface="+mn-cs"/>
              </a:rPr>
              <a:t>    </a:t>
            </a:r>
            <a:r>
              <a:rPr lang="hu-HU" sz="2800" dirty="0">
                <a:solidFill>
                  <a:schemeClr val="bg1"/>
                </a:solidFill>
                <a:latin typeface="BatangChe" panose="02030609000101010101" pitchFamily="49" charset="-127"/>
                <a:ea typeface="BatangChe" panose="02030609000101010101" pitchFamily="49" charset="-127"/>
                <a:cs typeface="+mn-cs"/>
              </a:rPr>
              <a:t>Balogh Erzsébet Anikó</a:t>
            </a:r>
          </a:p>
          <a:p>
            <a:pPr algn="just" fontAlgn="auto">
              <a:spcBef>
                <a:spcPts val="0"/>
              </a:spcBef>
              <a:spcAft>
                <a:spcPts val="0"/>
              </a:spcAft>
              <a:defRPr/>
            </a:pPr>
            <a:r>
              <a:rPr lang="hu-HU" sz="2800" b="1" u="sng" dirty="0">
                <a:solidFill>
                  <a:srgbClr val="FF0000"/>
                </a:solidFill>
                <a:latin typeface="BatangChe" panose="02030609000101010101" pitchFamily="49" charset="-127"/>
                <a:ea typeface="BatangChe" panose="02030609000101010101" pitchFamily="49" charset="-127"/>
                <a:cs typeface="+mn-cs"/>
              </a:rPr>
              <a:t>Iskola:</a:t>
            </a:r>
            <a:r>
              <a:rPr lang="hu-HU" sz="2800" dirty="0">
                <a:latin typeface="BatangChe" panose="02030609000101010101" pitchFamily="49" charset="-127"/>
                <a:ea typeface="BatangChe" panose="02030609000101010101" pitchFamily="49" charset="-127"/>
                <a:cs typeface="+mn-cs"/>
              </a:rPr>
              <a:t>        </a:t>
            </a:r>
            <a:r>
              <a:rPr lang="hu-HU" sz="2800" dirty="0">
                <a:solidFill>
                  <a:schemeClr val="bg1"/>
                </a:solidFill>
                <a:latin typeface="BatangChe" panose="02030609000101010101" pitchFamily="49" charset="-127"/>
                <a:ea typeface="BatangChe" panose="02030609000101010101" pitchFamily="49" charset="-127"/>
                <a:cs typeface="+mn-cs"/>
              </a:rPr>
              <a:t>Általános Művelődési Központ, Mándok</a:t>
            </a:r>
          </a:p>
          <a:p>
            <a:pPr fontAlgn="auto">
              <a:spcBef>
                <a:spcPts val="0"/>
              </a:spcBef>
              <a:spcAft>
                <a:spcPts val="0"/>
              </a:spcAft>
              <a:defRPr/>
            </a:pPr>
            <a:endParaRPr lang="hu-HU" dirty="0">
              <a:latin typeface="+mn-lt"/>
              <a:cs typeface="+mn-cs"/>
            </a:endParaRPr>
          </a:p>
        </p:txBody>
      </p:sp>
      <p:sp>
        <p:nvSpPr>
          <p:cNvPr id="14339" name="Footer Placeholder 16"/>
          <p:cNvSpPr>
            <a:spLocks noGrp="1"/>
          </p:cNvSpPr>
          <p:nvPr>
            <p:ph type="ftr" sz="quarter" idx="11"/>
          </p:nvPr>
        </p:nvSpPr>
        <p:spPr bwMode="auto">
          <a:xfrm>
            <a:off x="3906838" y="6454775"/>
            <a:ext cx="4114800"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hu-HU" sz="2800" smtClean="0">
                <a:solidFill>
                  <a:schemeClr val="tx1"/>
                </a:solidFill>
                <a:cs typeface="Arial" charset="0"/>
              </a:rPr>
              <a:t>Fülemüle verseny 2013</a:t>
            </a:r>
          </a:p>
        </p:txBody>
      </p:sp>
      <p:pic>
        <p:nvPicPr>
          <p:cNvPr id="18" name="Picture 17">
            <a:hlinkClick r:id="" action="ppaction://hlinkshowjump?jump=previousslide"/>
            <a:hlinkHover r:id="" action="ppaction://noaction" highlightClick="1">
              <a:snd r:embed="rId4" name="laser.wav"/>
            </a:hlinkHover>
          </p:cNvPr>
          <p:cNvPicPr>
            <a:picLocks noChangeAspect="1"/>
          </p:cNvPicPr>
          <p:nvPr/>
        </p:nvPicPr>
        <p:blipFill>
          <a:blip r:embed="rId5" cstate="print">
            <a:extLst>
              <a:ext uri="{28A0092B-C50C-407E-A947-70E740481C1C}"/>
            </a:extLst>
          </a:blip>
          <a:stretch>
            <a:fillRect/>
          </a:stretch>
        </p:blipFill>
        <p:spPr>
          <a:xfrm>
            <a:off x="292874" y="5475802"/>
            <a:ext cx="2504917" cy="870408"/>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19" name="Picture 18">
            <a:hlinkClick r:id="" action="ppaction://hlinkshowjump?jump=nextslide"/>
            <a:hlinkHover r:id="" action="ppaction://noaction" highlightClick="1">
              <a:snd r:embed="rId4" name="laser.wav"/>
            </a:hlinkHover>
          </p:cNvPr>
          <p:cNvPicPr>
            <a:picLocks noChangeAspect="1"/>
          </p:cNvPicPr>
          <p:nvPr/>
        </p:nvPicPr>
        <p:blipFill>
          <a:blip r:embed="rId6" cstate="print">
            <a:extLst>
              <a:ext uri="{28A0092B-C50C-407E-A947-70E740481C1C}"/>
            </a:extLst>
          </a:blip>
          <a:stretch>
            <a:fillRect/>
          </a:stretch>
        </p:blipFill>
        <p:spPr>
          <a:xfrm>
            <a:off x="8859610" y="5484150"/>
            <a:ext cx="2638567" cy="870408"/>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20" name="Picture 19">
            <a:hlinkClick r:id="" action="ppaction://hlinkshowjump?jump=firstslide"/>
            <a:hlinkHover r:id="" action="ppaction://noaction" highlightClick="1">
              <a:snd r:embed="rId4" name="laser.wav"/>
            </a:hlinkHover>
          </p:cNvPr>
          <p:cNvPicPr>
            <a:picLocks noChangeAspect="1"/>
          </p:cNvPicPr>
          <p:nvPr/>
        </p:nvPicPr>
        <p:blipFill>
          <a:blip r:embed="rId7" cstate="print">
            <a:extLst>
              <a:ext uri="{28A0092B-C50C-407E-A947-70E740481C1C}"/>
            </a:extLst>
          </a:blip>
          <a:stretch>
            <a:fillRect/>
          </a:stretch>
        </p:blipFill>
        <p:spPr>
          <a:xfrm>
            <a:off x="3190134" y="5467454"/>
            <a:ext cx="2576046" cy="878756"/>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21" name="Picture 20">
            <a:hlinkClick r:id="" action="ppaction://hlinkshowjump?jump=lastslide"/>
            <a:hlinkHover r:id="" action="ppaction://noaction" highlightClick="1">
              <a:snd r:embed="rId4" name="laser.wav"/>
            </a:hlinkHover>
          </p:cNvPr>
          <p:cNvPicPr>
            <a:picLocks noChangeAspect="1"/>
          </p:cNvPicPr>
          <p:nvPr/>
        </p:nvPicPr>
        <p:blipFill>
          <a:blip r:embed="rId8" cstate="print">
            <a:extLst>
              <a:ext uri="{28A0092B-C50C-407E-A947-70E740481C1C}"/>
            </a:extLst>
          </a:blip>
          <a:stretch>
            <a:fillRect/>
          </a:stretch>
        </p:blipFill>
        <p:spPr>
          <a:xfrm>
            <a:off x="5987925" y="5475802"/>
            <a:ext cx="2535656" cy="887104"/>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Tree>
  </p:cSld>
  <p:clrMapOvr>
    <a:masterClrMapping/>
  </p:clrMapOvr>
  <p:transition spd="slow" advClick="0">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6"/>
          <p:cNvPicPr>
            <a:picLocks noChangeAspect="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pic>
        <p:nvPicPr>
          <p:cNvPr id="10" name="Picture 9">
            <a:hlinkClick r:id="rId3" action="ppaction://hlinksldjump"/>
            <a:hlinkHover r:id="" action="ppaction://noaction" highlightClick="1">
              <a:snd r:embed="rId4" name="laser.wav"/>
            </a:hlinkHover>
          </p:cNvPr>
          <p:cNvPicPr>
            <a:picLocks noChangeAspect="1"/>
          </p:cNvPicPr>
          <p:nvPr/>
        </p:nvPicPr>
        <p:blipFill>
          <a:blip r:embed="rId5" cstate="print">
            <a:extLst>
              <a:ext uri="{28A0092B-C50C-407E-A947-70E740481C1C}"/>
            </a:extLst>
          </a:blip>
          <a:stretch>
            <a:fillRect/>
          </a:stretch>
        </p:blipFill>
        <p:spPr>
          <a:xfrm>
            <a:off x="292874" y="5475802"/>
            <a:ext cx="2504917" cy="870408"/>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12" name="Picture 11">
            <a:hlinkClick r:id="" action="ppaction://hlinkshowjump?jump=firstslide"/>
            <a:hlinkHover r:id="" action="ppaction://noaction" highlightClick="1">
              <a:snd r:embed="rId4" name="laser.wav"/>
            </a:hlinkHover>
          </p:cNvPr>
          <p:cNvPicPr>
            <a:picLocks noChangeAspect="1"/>
          </p:cNvPicPr>
          <p:nvPr/>
        </p:nvPicPr>
        <p:blipFill>
          <a:blip r:embed="rId6" cstate="print">
            <a:extLst>
              <a:ext uri="{28A0092B-C50C-407E-A947-70E740481C1C}"/>
            </a:extLst>
          </a:blip>
          <a:stretch>
            <a:fillRect/>
          </a:stretch>
        </p:blipFill>
        <p:spPr>
          <a:xfrm>
            <a:off x="3190134" y="5467454"/>
            <a:ext cx="2576046" cy="878756"/>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13" name="Picture 12">
            <a:hlinkClick r:id="" action="ppaction://hlinkshowjump?jump=lastslide"/>
            <a:hlinkHover r:id="" action="ppaction://noaction" highlightClick="1">
              <a:snd r:embed="rId4" name="laser.wav"/>
            </a:hlinkHover>
          </p:cNvPr>
          <p:cNvPicPr>
            <a:picLocks noChangeAspect="1"/>
          </p:cNvPicPr>
          <p:nvPr/>
        </p:nvPicPr>
        <p:blipFill>
          <a:blip r:embed="rId7" cstate="print">
            <a:extLst>
              <a:ext uri="{28A0092B-C50C-407E-A947-70E740481C1C}"/>
            </a:extLst>
          </a:blip>
          <a:stretch>
            <a:fillRect/>
          </a:stretch>
        </p:blipFill>
        <p:spPr>
          <a:xfrm>
            <a:off x="5987925" y="5475802"/>
            <a:ext cx="2535656" cy="887104"/>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
        <p:nvSpPr>
          <p:cNvPr id="24581" name="Footer Placeholder 16"/>
          <p:cNvSpPr>
            <a:spLocks noGrp="1"/>
          </p:cNvSpPr>
          <p:nvPr>
            <p:ph type="ftr" sz="quarter" idx="11"/>
          </p:nvPr>
        </p:nvSpPr>
        <p:spPr bwMode="auto">
          <a:xfrm>
            <a:off x="3906838" y="6454775"/>
            <a:ext cx="4114800"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hu-HU" sz="2800" smtClean="0">
                <a:solidFill>
                  <a:schemeClr val="tx1"/>
                </a:solidFill>
                <a:cs typeface="Arial" charset="0"/>
              </a:rPr>
              <a:t>Fülemüle verseny 2013</a:t>
            </a:r>
          </a:p>
        </p:txBody>
      </p:sp>
      <p:sp>
        <p:nvSpPr>
          <p:cNvPr id="24582" name="Rectangle 8"/>
          <p:cNvSpPr>
            <a:spLocks noChangeArrowheads="1"/>
          </p:cNvSpPr>
          <p:nvPr/>
        </p:nvSpPr>
        <p:spPr bwMode="auto">
          <a:xfrm>
            <a:off x="584200" y="2528888"/>
            <a:ext cx="11023600" cy="3000375"/>
          </a:xfrm>
          <a:prstGeom prst="rect">
            <a:avLst/>
          </a:prstGeom>
          <a:noFill/>
          <a:ln w="9525">
            <a:noFill/>
            <a:miter lim="800000"/>
            <a:headEnd/>
            <a:tailEnd/>
          </a:ln>
        </p:spPr>
        <p:txBody>
          <a:bodyPr>
            <a:spAutoFit/>
          </a:bodyPr>
          <a:lstStyle/>
          <a:p>
            <a:r>
              <a:rPr lang="hu-HU" sz="2300">
                <a:solidFill>
                  <a:schemeClr val="bg1"/>
                </a:solidFill>
                <a:latin typeface="Calibri" pitchFamily="34" charset="0"/>
              </a:rPr>
              <a:t>Jogszabályi rendelkezés, hogy ökológiai (bio, öko, organikus) jelöléssel csak azok termékek és élelmiszerek vagy takarmányok forgalmazhatók, amelyeket az előírások betartásával, és elismert ellenőrző szervezet ellenőrzése mellett termeltek, dolgoztak fel, illetve importáltak. Fontos, hogy a mezőgazdasági alapanyagokon, élelmiszeren és takarmányon kívül egyéb - sok mezőgazdasági alapanyagot tartalmazó - termék (pl. ruhák, kozmetikumok, bútorok stb.) is viselik a "bio". ökológiai" stb. jelzőt. Ezek nem állnak a jogszabályok védelme alatt, ezért nem árt megismerni a termék előállítása során alkalmazott előírásokat</a:t>
            </a:r>
            <a:r>
              <a:rPr lang="hu-HU" sz="2800">
                <a:latin typeface="Calibri" pitchFamily="34" charset="0"/>
              </a:rPr>
              <a:t>.</a:t>
            </a:r>
            <a:endParaRPr lang="hu-HU" sz="2500">
              <a:solidFill>
                <a:schemeClr val="bg1"/>
              </a:solidFill>
              <a:latin typeface="Calibri" pitchFamily="34" charset="0"/>
            </a:endParaRPr>
          </a:p>
        </p:txBody>
      </p:sp>
      <p:sp>
        <p:nvSpPr>
          <p:cNvPr id="14" name="Rectangle 13"/>
          <p:cNvSpPr/>
          <p:nvPr/>
        </p:nvSpPr>
        <p:spPr>
          <a:xfrm>
            <a:off x="1856024" y="700225"/>
            <a:ext cx="8263801" cy="1938992"/>
          </a:xfrm>
          <a:prstGeom prst="rect">
            <a:avLst/>
          </a:prstGeom>
        </p:spPr>
        <p:txBody>
          <a:bodyPr wrap="none">
            <a:spAutoFit/>
          </a:bodyPr>
          <a:lstStyle/>
          <a:p>
            <a:pPr algn="ctr" fontAlgn="auto">
              <a:spcBef>
                <a:spcPts val="0"/>
              </a:spcBef>
              <a:spcAft>
                <a:spcPts val="0"/>
              </a:spcAft>
              <a:defRPr/>
            </a:pPr>
            <a:r>
              <a:rPr lang="hu-HU" sz="6000" b="1" dirty="0">
                <a:ln w="22225">
                  <a:solidFill>
                    <a:schemeClr val="accent2"/>
                  </a:solidFill>
                  <a:prstDash val="solid"/>
                </a:ln>
                <a:solidFill>
                  <a:schemeClr val="accent2">
                    <a:lumMod val="40000"/>
                    <a:lumOff val="60000"/>
                  </a:schemeClr>
                </a:solidFill>
                <a:latin typeface="Bauhaus 93" panose="04030905020B02020C02" pitchFamily="82" charset="0"/>
                <a:cs typeface="+mn-cs"/>
              </a:rPr>
              <a:t>Jobb-e a bio-, mint a </a:t>
            </a:r>
          </a:p>
          <a:p>
            <a:pPr algn="ctr" fontAlgn="auto">
              <a:spcBef>
                <a:spcPts val="0"/>
              </a:spcBef>
              <a:spcAft>
                <a:spcPts val="0"/>
              </a:spcAft>
              <a:defRPr/>
            </a:pPr>
            <a:r>
              <a:rPr lang="hu-HU" sz="6000" b="1" dirty="0">
                <a:ln w="22225">
                  <a:solidFill>
                    <a:schemeClr val="accent2"/>
                  </a:solidFill>
                  <a:prstDash val="solid"/>
                </a:ln>
                <a:solidFill>
                  <a:schemeClr val="accent2">
                    <a:lumMod val="40000"/>
                    <a:lumOff val="60000"/>
                  </a:schemeClr>
                </a:solidFill>
                <a:latin typeface="Bauhaus 93" panose="04030905020B02020C02" pitchFamily="82" charset="0"/>
                <a:cs typeface="+mn-cs"/>
              </a:rPr>
              <a:t>vegyszerekkel teli étel?</a:t>
            </a:r>
            <a:endParaRPr lang="hu-HU" sz="6000" b="1" dirty="0">
              <a:ln w="22225">
                <a:solidFill>
                  <a:schemeClr val="accent2"/>
                </a:solidFill>
                <a:prstDash val="solid"/>
              </a:ln>
              <a:solidFill>
                <a:schemeClr val="accent2">
                  <a:lumMod val="40000"/>
                  <a:lumOff val="60000"/>
                </a:schemeClr>
              </a:solidFill>
              <a:latin typeface="Bauhaus 93" panose="04030905020B02020C02" pitchFamily="82" charset="0"/>
              <a:cs typeface="+mn-cs"/>
            </a:endParaRPr>
          </a:p>
        </p:txBody>
      </p:sp>
      <p:pic>
        <p:nvPicPr>
          <p:cNvPr id="20" name="Picture 19">
            <a:hlinkClick r:id="rId8" action="ppaction://hlinksldjump"/>
            <a:hlinkHover r:id="" action="ppaction://noaction" highlightClick="1">
              <a:snd r:embed="rId4" name="laser.wav"/>
            </a:hlinkHover>
          </p:cNvPr>
          <p:cNvPicPr>
            <a:picLocks noChangeAspect="1"/>
          </p:cNvPicPr>
          <p:nvPr/>
        </p:nvPicPr>
        <p:blipFill>
          <a:blip r:embed="rId9" cstate="print">
            <a:extLst>
              <a:ext uri="{28A0092B-C50C-407E-A947-70E740481C1C}"/>
            </a:extLst>
          </a:blip>
          <a:stretch>
            <a:fillRect/>
          </a:stretch>
        </p:blipFill>
        <p:spPr>
          <a:xfrm>
            <a:off x="8835085" y="5471628"/>
            <a:ext cx="2638567" cy="870408"/>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24585" name="Picture 20">
            <a:hlinkClick r:id="rId10" action="ppaction://hlinksldjump"/>
          </p:cNvPr>
          <p:cNvPicPr>
            <a:picLocks noChangeAspect="1"/>
          </p:cNvPicPr>
          <p:nvPr/>
        </p:nvPicPr>
        <p:blipFill>
          <a:blip r:embed="rId11"/>
          <a:srcRect/>
          <a:stretch>
            <a:fillRect/>
          </a:stretch>
        </p:blipFill>
        <p:spPr bwMode="auto">
          <a:xfrm>
            <a:off x="709613" y="4763"/>
            <a:ext cx="2552700" cy="566737"/>
          </a:xfrm>
          <a:prstGeom prst="rect">
            <a:avLst/>
          </a:prstGeom>
          <a:noFill/>
          <a:ln w="9525">
            <a:noFill/>
            <a:miter lim="800000"/>
            <a:headEnd/>
            <a:tailEnd/>
          </a:ln>
        </p:spPr>
      </p:pic>
      <p:pic>
        <p:nvPicPr>
          <p:cNvPr id="24586" name="Picture 21">
            <a:hlinkClick r:id="rId12" action="ppaction://hlinksldjump"/>
          </p:cNvPr>
          <p:cNvPicPr>
            <a:picLocks noChangeAspect="1"/>
          </p:cNvPicPr>
          <p:nvPr/>
        </p:nvPicPr>
        <p:blipFill>
          <a:blip r:embed="rId13"/>
          <a:srcRect/>
          <a:stretch>
            <a:fillRect/>
          </a:stretch>
        </p:blipFill>
        <p:spPr bwMode="auto">
          <a:xfrm>
            <a:off x="3417888" y="-12700"/>
            <a:ext cx="2552700" cy="566738"/>
          </a:xfrm>
          <a:prstGeom prst="rect">
            <a:avLst/>
          </a:prstGeom>
          <a:noFill/>
          <a:ln w="9525">
            <a:noFill/>
            <a:miter lim="800000"/>
            <a:headEnd/>
            <a:tailEnd/>
          </a:ln>
        </p:spPr>
      </p:pic>
      <p:pic>
        <p:nvPicPr>
          <p:cNvPr id="24587" name="Picture 22">
            <a:hlinkClick r:id="rId14" action="ppaction://hlinksldjump"/>
          </p:cNvPr>
          <p:cNvPicPr>
            <a:picLocks noChangeAspect="1"/>
          </p:cNvPicPr>
          <p:nvPr/>
        </p:nvPicPr>
        <p:blipFill>
          <a:blip r:embed="rId15"/>
          <a:srcRect/>
          <a:stretch>
            <a:fillRect/>
          </a:stretch>
        </p:blipFill>
        <p:spPr bwMode="auto">
          <a:xfrm>
            <a:off x="6183313" y="-11113"/>
            <a:ext cx="2554287" cy="563563"/>
          </a:xfrm>
          <a:prstGeom prst="rect">
            <a:avLst/>
          </a:prstGeom>
          <a:noFill/>
          <a:ln w="9525">
            <a:noFill/>
            <a:miter lim="800000"/>
            <a:headEnd/>
            <a:tailEnd/>
          </a:ln>
        </p:spPr>
      </p:pic>
      <p:pic>
        <p:nvPicPr>
          <p:cNvPr id="24588" name="Picture 23">
            <a:hlinkClick r:id="rId16" action="ppaction://hlinksldjump"/>
          </p:cNvPr>
          <p:cNvPicPr>
            <a:picLocks noChangeAspect="1"/>
          </p:cNvPicPr>
          <p:nvPr/>
        </p:nvPicPr>
        <p:blipFill>
          <a:blip r:embed="rId17"/>
          <a:srcRect/>
          <a:stretch>
            <a:fillRect/>
          </a:stretch>
        </p:blipFill>
        <p:spPr bwMode="auto">
          <a:xfrm>
            <a:off x="8945563" y="-14288"/>
            <a:ext cx="2552700" cy="592138"/>
          </a:xfrm>
          <a:prstGeom prst="rect">
            <a:avLst/>
          </a:prstGeom>
          <a:noFill/>
          <a:ln w="9525">
            <a:noFill/>
            <a:miter lim="800000"/>
            <a:headEnd/>
            <a:tailEnd/>
          </a:ln>
        </p:spPr>
      </p:pic>
    </p:spTree>
  </p:cSld>
  <p:clrMapOvr>
    <a:masterClrMapping/>
  </p:clrMapOvr>
  <p:transition spd="slow" advClick="0">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6"/>
          <p:cNvPicPr>
            <a:picLocks noChangeAspect="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pic>
        <p:nvPicPr>
          <p:cNvPr id="12" name="Picture 11">
            <a:hlinkClick r:id="" action="ppaction://hlinkshowjump?jump=firstslide"/>
            <a:hlinkHover r:id="" action="ppaction://noaction" highlightClick="1">
              <a:snd r:embed="rId3" name="laser.wav"/>
            </a:hlinkHover>
          </p:cNvPr>
          <p:cNvPicPr>
            <a:picLocks noChangeAspect="1"/>
          </p:cNvPicPr>
          <p:nvPr/>
        </p:nvPicPr>
        <p:blipFill>
          <a:blip r:embed="rId4" cstate="print">
            <a:extLst>
              <a:ext uri="{28A0092B-C50C-407E-A947-70E740481C1C}"/>
            </a:extLst>
          </a:blip>
          <a:stretch>
            <a:fillRect/>
          </a:stretch>
        </p:blipFill>
        <p:spPr>
          <a:xfrm>
            <a:off x="3190134" y="5467454"/>
            <a:ext cx="2576046" cy="878756"/>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13" name="Picture 12">
            <a:hlinkClick r:id="" action="ppaction://hlinkshowjump?jump=lastslide"/>
            <a:hlinkHover r:id="" action="ppaction://noaction" highlightClick="1">
              <a:snd r:embed="rId3" name="laser.wav"/>
            </a:hlinkHover>
          </p:cNvPr>
          <p:cNvPicPr>
            <a:picLocks noChangeAspect="1"/>
          </p:cNvPicPr>
          <p:nvPr/>
        </p:nvPicPr>
        <p:blipFill>
          <a:blip r:embed="rId5" cstate="print">
            <a:extLst>
              <a:ext uri="{28A0092B-C50C-407E-A947-70E740481C1C}"/>
            </a:extLst>
          </a:blip>
          <a:stretch>
            <a:fillRect/>
          </a:stretch>
        </p:blipFill>
        <p:spPr>
          <a:xfrm>
            <a:off x="5987925" y="5475802"/>
            <a:ext cx="2535656" cy="887104"/>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
        <p:nvSpPr>
          <p:cNvPr id="25604" name="Footer Placeholder 16"/>
          <p:cNvSpPr>
            <a:spLocks noGrp="1"/>
          </p:cNvSpPr>
          <p:nvPr>
            <p:ph type="ftr" sz="quarter" idx="11"/>
          </p:nvPr>
        </p:nvSpPr>
        <p:spPr bwMode="auto">
          <a:xfrm>
            <a:off x="3906838" y="6454775"/>
            <a:ext cx="4114800"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hu-HU" sz="2800" smtClean="0">
                <a:solidFill>
                  <a:schemeClr val="tx1"/>
                </a:solidFill>
                <a:cs typeface="Arial" charset="0"/>
              </a:rPr>
              <a:t>Fülemüle verseny 2013</a:t>
            </a:r>
          </a:p>
        </p:txBody>
      </p:sp>
      <p:sp>
        <p:nvSpPr>
          <p:cNvPr id="25605" name="Rectangle 7"/>
          <p:cNvSpPr>
            <a:spLocks noChangeArrowheads="1"/>
          </p:cNvSpPr>
          <p:nvPr/>
        </p:nvSpPr>
        <p:spPr bwMode="auto">
          <a:xfrm>
            <a:off x="827088" y="2660650"/>
            <a:ext cx="10783887" cy="2678113"/>
          </a:xfrm>
          <a:prstGeom prst="rect">
            <a:avLst/>
          </a:prstGeom>
          <a:noFill/>
          <a:ln w="9525">
            <a:noFill/>
            <a:miter lim="800000"/>
            <a:headEnd/>
            <a:tailEnd/>
          </a:ln>
        </p:spPr>
        <p:txBody>
          <a:bodyPr>
            <a:spAutoFit/>
          </a:bodyPr>
          <a:lstStyle/>
          <a:p>
            <a:r>
              <a:rPr lang="hu-HU" sz="2800">
                <a:solidFill>
                  <a:schemeClr val="bg1"/>
                </a:solidFill>
                <a:latin typeface="Calibri" pitchFamily="34" charset="0"/>
              </a:rPr>
              <a:t>Tudományos adatok egyelőre nem igazolják, hogy a bioélelmiszerek rendszeres fogyasztása mennyire pozitívan befolyásolja az ember egészségi állapotát. Nincsenek bizonyítékok a haszonról, a kutatók pedig nem találtak igazán jelentős tápanyagkülönbséget a biomódszerekkel és a hagyományosan termelt élelmiszerek beltartalma, illetve fogyasztása között.</a:t>
            </a:r>
            <a:endParaRPr lang="hu-HU" sz="2500">
              <a:solidFill>
                <a:schemeClr val="bg1"/>
              </a:solidFill>
              <a:latin typeface="Calibri" pitchFamily="34" charset="0"/>
            </a:endParaRPr>
          </a:p>
        </p:txBody>
      </p:sp>
      <p:sp>
        <p:nvSpPr>
          <p:cNvPr id="9" name="Rectangle 8"/>
          <p:cNvSpPr/>
          <p:nvPr/>
        </p:nvSpPr>
        <p:spPr>
          <a:xfrm>
            <a:off x="1856024" y="700225"/>
            <a:ext cx="8263801" cy="1938992"/>
          </a:xfrm>
          <a:prstGeom prst="rect">
            <a:avLst/>
          </a:prstGeom>
        </p:spPr>
        <p:txBody>
          <a:bodyPr wrap="none">
            <a:spAutoFit/>
          </a:bodyPr>
          <a:lstStyle/>
          <a:p>
            <a:pPr algn="ctr" fontAlgn="auto">
              <a:spcBef>
                <a:spcPts val="0"/>
              </a:spcBef>
              <a:spcAft>
                <a:spcPts val="0"/>
              </a:spcAft>
              <a:defRPr/>
            </a:pPr>
            <a:r>
              <a:rPr lang="hu-HU" sz="6000" b="1" dirty="0">
                <a:ln w="22225">
                  <a:solidFill>
                    <a:schemeClr val="accent2"/>
                  </a:solidFill>
                  <a:prstDash val="solid"/>
                </a:ln>
                <a:solidFill>
                  <a:schemeClr val="accent2">
                    <a:lumMod val="40000"/>
                    <a:lumOff val="60000"/>
                  </a:schemeClr>
                </a:solidFill>
                <a:latin typeface="Bauhaus 93" panose="04030905020B02020C02" pitchFamily="82" charset="0"/>
                <a:cs typeface="+mn-cs"/>
              </a:rPr>
              <a:t>Jobb-e a bio-, mint a </a:t>
            </a:r>
          </a:p>
          <a:p>
            <a:pPr algn="ctr" fontAlgn="auto">
              <a:spcBef>
                <a:spcPts val="0"/>
              </a:spcBef>
              <a:spcAft>
                <a:spcPts val="0"/>
              </a:spcAft>
              <a:defRPr/>
            </a:pPr>
            <a:r>
              <a:rPr lang="hu-HU" sz="6000" b="1" dirty="0">
                <a:ln w="22225">
                  <a:solidFill>
                    <a:schemeClr val="accent2"/>
                  </a:solidFill>
                  <a:prstDash val="solid"/>
                </a:ln>
                <a:solidFill>
                  <a:schemeClr val="accent2">
                    <a:lumMod val="40000"/>
                    <a:lumOff val="60000"/>
                  </a:schemeClr>
                </a:solidFill>
                <a:latin typeface="Bauhaus 93" panose="04030905020B02020C02" pitchFamily="82" charset="0"/>
                <a:cs typeface="+mn-cs"/>
              </a:rPr>
              <a:t>vegyszerekkel teli étel?</a:t>
            </a:r>
            <a:endParaRPr lang="hu-HU" sz="6000" b="1" dirty="0">
              <a:ln w="22225">
                <a:solidFill>
                  <a:schemeClr val="accent2"/>
                </a:solidFill>
                <a:prstDash val="solid"/>
              </a:ln>
              <a:solidFill>
                <a:schemeClr val="accent2">
                  <a:lumMod val="40000"/>
                  <a:lumOff val="60000"/>
                </a:schemeClr>
              </a:solidFill>
              <a:latin typeface="Bauhaus 93" panose="04030905020B02020C02" pitchFamily="82" charset="0"/>
              <a:cs typeface="+mn-cs"/>
            </a:endParaRPr>
          </a:p>
        </p:txBody>
      </p:sp>
      <p:pic>
        <p:nvPicPr>
          <p:cNvPr id="19" name="Picture 18">
            <a:hlinkClick r:id="rId6" action="ppaction://hlinksldjump"/>
            <a:hlinkHover r:id="" action="ppaction://noaction" highlightClick="1">
              <a:snd r:embed="rId3" name="laser.wav"/>
            </a:hlinkHover>
          </p:cNvPr>
          <p:cNvPicPr>
            <a:picLocks noChangeAspect="1"/>
          </p:cNvPicPr>
          <p:nvPr/>
        </p:nvPicPr>
        <p:blipFill>
          <a:blip r:embed="rId7" cstate="print">
            <a:extLst>
              <a:ext uri="{28A0092B-C50C-407E-A947-70E740481C1C}"/>
            </a:extLst>
          </a:blip>
          <a:stretch>
            <a:fillRect/>
          </a:stretch>
        </p:blipFill>
        <p:spPr>
          <a:xfrm>
            <a:off x="8835085" y="5471628"/>
            <a:ext cx="2638567" cy="870408"/>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20" name="Picture 19">
            <a:hlinkClick r:id="rId8" action="ppaction://hlinksldjump"/>
            <a:hlinkHover r:id="" action="ppaction://noaction" highlightClick="1">
              <a:snd r:embed="rId3" name="laser.wav"/>
            </a:hlinkHover>
          </p:cNvPr>
          <p:cNvPicPr>
            <a:picLocks noChangeAspect="1"/>
          </p:cNvPicPr>
          <p:nvPr/>
        </p:nvPicPr>
        <p:blipFill>
          <a:blip r:embed="rId9" cstate="print">
            <a:extLst>
              <a:ext uri="{28A0092B-C50C-407E-A947-70E740481C1C}"/>
            </a:extLst>
          </a:blip>
          <a:stretch>
            <a:fillRect/>
          </a:stretch>
        </p:blipFill>
        <p:spPr>
          <a:xfrm>
            <a:off x="292874" y="5475802"/>
            <a:ext cx="2504917" cy="870408"/>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25609" name="Picture 20">
            <a:hlinkClick r:id="rId10" action="ppaction://hlinksldjump"/>
          </p:cNvPr>
          <p:cNvPicPr>
            <a:picLocks noChangeAspect="1"/>
          </p:cNvPicPr>
          <p:nvPr/>
        </p:nvPicPr>
        <p:blipFill>
          <a:blip r:embed="rId11"/>
          <a:srcRect/>
          <a:stretch>
            <a:fillRect/>
          </a:stretch>
        </p:blipFill>
        <p:spPr bwMode="auto">
          <a:xfrm>
            <a:off x="709613" y="4763"/>
            <a:ext cx="2552700" cy="566737"/>
          </a:xfrm>
          <a:prstGeom prst="rect">
            <a:avLst/>
          </a:prstGeom>
          <a:noFill/>
          <a:ln w="9525">
            <a:noFill/>
            <a:miter lim="800000"/>
            <a:headEnd/>
            <a:tailEnd/>
          </a:ln>
        </p:spPr>
      </p:pic>
      <p:pic>
        <p:nvPicPr>
          <p:cNvPr id="25610" name="Picture 21">
            <a:hlinkClick r:id="rId12" action="ppaction://hlinksldjump"/>
          </p:cNvPr>
          <p:cNvPicPr>
            <a:picLocks noChangeAspect="1"/>
          </p:cNvPicPr>
          <p:nvPr/>
        </p:nvPicPr>
        <p:blipFill>
          <a:blip r:embed="rId13"/>
          <a:srcRect/>
          <a:stretch>
            <a:fillRect/>
          </a:stretch>
        </p:blipFill>
        <p:spPr bwMode="auto">
          <a:xfrm>
            <a:off x="3417888" y="-12700"/>
            <a:ext cx="2552700" cy="566738"/>
          </a:xfrm>
          <a:prstGeom prst="rect">
            <a:avLst/>
          </a:prstGeom>
          <a:noFill/>
          <a:ln w="9525">
            <a:noFill/>
            <a:miter lim="800000"/>
            <a:headEnd/>
            <a:tailEnd/>
          </a:ln>
        </p:spPr>
      </p:pic>
      <p:pic>
        <p:nvPicPr>
          <p:cNvPr id="25611" name="Picture 22">
            <a:hlinkClick r:id="rId14" action="ppaction://hlinksldjump"/>
          </p:cNvPr>
          <p:cNvPicPr>
            <a:picLocks noChangeAspect="1"/>
          </p:cNvPicPr>
          <p:nvPr/>
        </p:nvPicPr>
        <p:blipFill>
          <a:blip r:embed="rId15"/>
          <a:srcRect/>
          <a:stretch>
            <a:fillRect/>
          </a:stretch>
        </p:blipFill>
        <p:spPr bwMode="auto">
          <a:xfrm>
            <a:off x="6183313" y="-11113"/>
            <a:ext cx="2554287" cy="563563"/>
          </a:xfrm>
          <a:prstGeom prst="rect">
            <a:avLst/>
          </a:prstGeom>
          <a:noFill/>
          <a:ln w="9525">
            <a:noFill/>
            <a:miter lim="800000"/>
            <a:headEnd/>
            <a:tailEnd/>
          </a:ln>
        </p:spPr>
      </p:pic>
      <p:pic>
        <p:nvPicPr>
          <p:cNvPr id="25612" name="Picture 23">
            <a:hlinkClick r:id="rId16" action="ppaction://hlinksldjump"/>
          </p:cNvPr>
          <p:cNvPicPr>
            <a:picLocks noChangeAspect="1"/>
          </p:cNvPicPr>
          <p:nvPr/>
        </p:nvPicPr>
        <p:blipFill>
          <a:blip r:embed="rId17"/>
          <a:srcRect/>
          <a:stretch>
            <a:fillRect/>
          </a:stretch>
        </p:blipFill>
        <p:spPr bwMode="auto">
          <a:xfrm>
            <a:off x="8945563" y="-14288"/>
            <a:ext cx="2552700" cy="592138"/>
          </a:xfrm>
          <a:prstGeom prst="rect">
            <a:avLst/>
          </a:prstGeom>
          <a:noFill/>
          <a:ln w="9525">
            <a:noFill/>
            <a:miter lim="800000"/>
            <a:headEnd/>
            <a:tailEnd/>
          </a:ln>
        </p:spPr>
      </p:pic>
    </p:spTree>
  </p:cSld>
  <p:clrMapOvr>
    <a:masterClrMapping/>
  </p:clrMapOvr>
  <p:transition spd="slow" advClick="0">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6"/>
          <p:cNvPicPr>
            <a:picLocks noChangeAspect="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pic>
        <p:nvPicPr>
          <p:cNvPr id="12" name="Picture 11">
            <a:hlinkClick r:id="" action="ppaction://hlinkshowjump?jump=firstslide"/>
            <a:hlinkHover r:id="" action="ppaction://noaction" highlightClick="1">
              <a:snd r:embed="rId3" name="laser.wav"/>
            </a:hlinkHover>
          </p:cNvPr>
          <p:cNvPicPr>
            <a:picLocks noChangeAspect="1"/>
          </p:cNvPicPr>
          <p:nvPr/>
        </p:nvPicPr>
        <p:blipFill>
          <a:blip r:embed="rId4" cstate="print">
            <a:extLst>
              <a:ext uri="{28A0092B-C50C-407E-A947-70E740481C1C}"/>
            </a:extLst>
          </a:blip>
          <a:stretch>
            <a:fillRect/>
          </a:stretch>
        </p:blipFill>
        <p:spPr>
          <a:xfrm>
            <a:off x="3190134" y="5467454"/>
            <a:ext cx="2576046" cy="878756"/>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13" name="Picture 12">
            <a:hlinkClick r:id="" action="ppaction://hlinkshowjump?jump=lastslide"/>
            <a:hlinkHover r:id="" action="ppaction://noaction" highlightClick="1">
              <a:snd r:embed="rId3" name="laser.wav"/>
            </a:hlinkHover>
          </p:cNvPr>
          <p:cNvPicPr>
            <a:picLocks noChangeAspect="1"/>
          </p:cNvPicPr>
          <p:nvPr/>
        </p:nvPicPr>
        <p:blipFill>
          <a:blip r:embed="rId5" cstate="print">
            <a:extLst>
              <a:ext uri="{28A0092B-C50C-407E-A947-70E740481C1C}"/>
            </a:extLst>
          </a:blip>
          <a:stretch>
            <a:fillRect/>
          </a:stretch>
        </p:blipFill>
        <p:spPr>
          <a:xfrm>
            <a:off x="5987925" y="5475802"/>
            <a:ext cx="2535656" cy="887104"/>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
        <p:nvSpPr>
          <p:cNvPr id="26628" name="Footer Placeholder 16"/>
          <p:cNvSpPr>
            <a:spLocks noGrp="1"/>
          </p:cNvSpPr>
          <p:nvPr>
            <p:ph type="ftr" sz="quarter" idx="11"/>
          </p:nvPr>
        </p:nvSpPr>
        <p:spPr bwMode="auto">
          <a:xfrm>
            <a:off x="3906838" y="6454775"/>
            <a:ext cx="4114800"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hu-HU" sz="2800" smtClean="0">
                <a:solidFill>
                  <a:schemeClr val="tx1"/>
                </a:solidFill>
                <a:cs typeface="Arial" charset="0"/>
              </a:rPr>
              <a:t>Fülemüle verseny 2013</a:t>
            </a:r>
          </a:p>
        </p:txBody>
      </p:sp>
      <p:sp>
        <p:nvSpPr>
          <p:cNvPr id="26629" name="Rectangle 7"/>
          <p:cNvSpPr>
            <a:spLocks noChangeArrowheads="1"/>
          </p:cNvSpPr>
          <p:nvPr/>
        </p:nvSpPr>
        <p:spPr bwMode="auto">
          <a:xfrm>
            <a:off x="827088" y="2660650"/>
            <a:ext cx="10783887" cy="2246313"/>
          </a:xfrm>
          <a:prstGeom prst="rect">
            <a:avLst/>
          </a:prstGeom>
          <a:noFill/>
          <a:ln w="9525">
            <a:noFill/>
            <a:miter lim="800000"/>
            <a:headEnd/>
            <a:tailEnd/>
          </a:ln>
        </p:spPr>
        <p:txBody>
          <a:bodyPr>
            <a:spAutoFit/>
          </a:bodyPr>
          <a:lstStyle/>
          <a:p>
            <a:r>
              <a:rPr lang="hu-HU" sz="2800">
                <a:solidFill>
                  <a:schemeClr val="bg1"/>
                </a:solidFill>
                <a:latin typeface="Calibri" pitchFamily="34" charset="0"/>
              </a:rPr>
              <a:t>A különféle zöldségek, gyümölcsök C-vitamin tartalmát vizsgáló 13 tanulmányból hét az organikus termékeknél mutatott ki magasabb szintet, 6 viszont nem talált igazolható eltérést. (Az összehasonlítást nehezíti, hogy az organikus növények érési ideje hosszabb, víztartalmuk alacsonyabb, ezért tarthatók el hosszabb ideig.)</a:t>
            </a:r>
            <a:endParaRPr lang="hu-HU" sz="2500">
              <a:solidFill>
                <a:schemeClr val="bg1"/>
              </a:solidFill>
              <a:latin typeface="Calibri" pitchFamily="34" charset="0"/>
            </a:endParaRPr>
          </a:p>
        </p:txBody>
      </p:sp>
      <p:sp>
        <p:nvSpPr>
          <p:cNvPr id="9" name="Rectangle 8"/>
          <p:cNvSpPr/>
          <p:nvPr/>
        </p:nvSpPr>
        <p:spPr>
          <a:xfrm>
            <a:off x="1856024" y="700225"/>
            <a:ext cx="8263801" cy="1938992"/>
          </a:xfrm>
          <a:prstGeom prst="rect">
            <a:avLst/>
          </a:prstGeom>
        </p:spPr>
        <p:txBody>
          <a:bodyPr wrap="none">
            <a:spAutoFit/>
          </a:bodyPr>
          <a:lstStyle/>
          <a:p>
            <a:pPr algn="ctr" fontAlgn="auto">
              <a:spcBef>
                <a:spcPts val="0"/>
              </a:spcBef>
              <a:spcAft>
                <a:spcPts val="0"/>
              </a:spcAft>
              <a:defRPr/>
            </a:pPr>
            <a:r>
              <a:rPr lang="hu-HU" sz="6000" b="1" dirty="0">
                <a:ln w="22225">
                  <a:solidFill>
                    <a:schemeClr val="accent2"/>
                  </a:solidFill>
                  <a:prstDash val="solid"/>
                </a:ln>
                <a:solidFill>
                  <a:schemeClr val="accent2">
                    <a:lumMod val="40000"/>
                    <a:lumOff val="60000"/>
                  </a:schemeClr>
                </a:solidFill>
                <a:latin typeface="Bauhaus 93" panose="04030905020B02020C02" pitchFamily="82" charset="0"/>
                <a:cs typeface="+mn-cs"/>
              </a:rPr>
              <a:t>Jobb-e a bio-, mint a </a:t>
            </a:r>
          </a:p>
          <a:p>
            <a:pPr algn="ctr" fontAlgn="auto">
              <a:spcBef>
                <a:spcPts val="0"/>
              </a:spcBef>
              <a:spcAft>
                <a:spcPts val="0"/>
              </a:spcAft>
              <a:defRPr/>
            </a:pPr>
            <a:r>
              <a:rPr lang="hu-HU" sz="6000" b="1" dirty="0">
                <a:ln w="22225">
                  <a:solidFill>
                    <a:schemeClr val="accent2"/>
                  </a:solidFill>
                  <a:prstDash val="solid"/>
                </a:ln>
                <a:solidFill>
                  <a:schemeClr val="accent2">
                    <a:lumMod val="40000"/>
                    <a:lumOff val="60000"/>
                  </a:schemeClr>
                </a:solidFill>
                <a:latin typeface="Bauhaus 93" panose="04030905020B02020C02" pitchFamily="82" charset="0"/>
                <a:cs typeface="+mn-cs"/>
              </a:rPr>
              <a:t>vegyszerekkel teli étel?</a:t>
            </a:r>
            <a:endParaRPr lang="hu-HU" sz="6000" b="1" dirty="0">
              <a:ln w="22225">
                <a:solidFill>
                  <a:schemeClr val="accent2"/>
                </a:solidFill>
                <a:prstDash val="solid"/>
              </a:ln>
              <a:solidFill>
                <a:schemeClr val="accent2">
                  <a:lumMod val="40000"/>
                  <a:lumOff val="60000"/>
                </a:schemeClr>
              </a:solidFill>
              <a:latin typeface="Bauhaus 93" panose="04030905020B02020C02" pitchFamily="82" charset="0"/>
              <a:cs typeface="+mn-cs"/>
            </a:endParaRPr>
          </a:p>
        </p:txBody>
      </p:sp>
      <p:pic>
        <p:nvPicPr>
          <p:cNvPr id="19" name="Picture 18">
            <a:hlinkClick r:id="rId6" action="ppaction://hlinksldjump"/>
            <a:hlinkHover r:id="" action="ppaction://noaction" highlightClick="1">
              <a:snd r:embed="rId3" name="laser.wav"/>
            </a:hlinkHover>
          </p:cNvPr>
          <p:cNvPicPr>
            <a:picLocks noChangeAspect="1"/>
          </p:cNvPicPr>
          <p:nvPr/>
        </p:nvPicPr>
        <p:blipFill>
          <a:blip r:embed="rId7" cstate="print">
            <a:extLst>
              <a:ext uri="{28A0092B-C50C-407E-A947-70E740481C1C}"/>
            </a:extLst>
          </a:blip>
          <a:stretch>
            <a:fillRect/>
          </a:stretch>
        </p:blipFill>
        <p:spPr>
          <a:xfrm>
            <a:off x="8835085" y="5471628"/>
            <a:ext cx="2638567" cy="870408"/>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20" name="Picture 19">
            <a:hlinkClick r:id="rId8" action="ppaction://hlinksldjump"/>
            <a:hlinkHover r:id="" action="ppaction://noaction" highlightClick="1">
              <a:snd r:embed="rId3" name="laser.wav"/>
            </a:hlinkHover>
          </p:cNvPr>
          <p:cNvPicPr>
            <a:picLocks noChangeAspect="1"/>
          </p:cNvPicPr>
          <p:nvPr/>
        </p:nvPicPr>
        <p:blipFill>
          <a:blip r:embed="rId9" cstate="print">
            <a:extLst>
              <a:ext uri="{28A0092B-C50C-407E-A947-70E740481C1C}"/>
            </a:extLst>
          </a:blip>
          <a:stretch>
            <a:fillRect/>
          </a:stretch>
        </p:blipFill>
        <p:spPr>
          <a:xfrm>
            <a:off x="292874" y="5475802"/>
            <a:ext cx="2504917" cy="870408"/>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26633" name="Picture 20">
            <a:hlinkClick r:id="rId10" action="ppaction://hlinksldjump"/>
          </p:cNvPr>
          <p:cNvPicPr>
            <a:picLocks noChangeAspect="1"/>
          </p:cNvPicPr>
          <p:nvPr/>
        </p:nvPicPr>
        <p:blipFill>
          <a:blip r:embed="rId11"/>
          <a:srcRect/>
          <a:stretch>
            <a:fillRect/>
          </a:stretch>
        </p:blipFill>
        <p:spPr bwMode="auto">
          <a:xfrm>
            <a:off x="709613" y="4763"/>
            <a:ext cx="2552700" cy="566737"/>
          </a:xfrm>
          <a:prstGeom prst="rect">
            <a:avLst/>
          </a:prstGeom>
          <a:noFill/>
          <a:ln w="9525">
            <a:noFill/>
            <a:miter lim="800000"/>
            <a:headEnd/>
            <a:tailEnd/>
          </a:ln>
        </p:spPr>
      </p:pic>
      <p:pic>
        <p:nvPicPr>
          <p:cNvPr id="26634" name="Picture 21">
            <a:hlinkClick r:id="rId12" action="ppaction://hlinksldjump"/>
          </p:cNvPr>
          <p:cNvPicPr>
            <a:picLocks noChangeAspect="1"/>
          </p:cNvPicPr>
          <p:nvPr/>
        </p:nvPicPr>
        <p:blipFill>
          <a:blip r:embed="rId13"/>
          <a:srcRect/>
          <a:stretch>
            <a:fillRect/>
          </a:stretch>
        </p:blipFill>
        <p:spPr bwMode="auto">
          <a:xfrm>
            <a:off x="3417888" y="-12700"/>
            <a:ext cx="2552700" cy="566738"/>
          </a:xfrm>
          <a:prstGeom prst="rect">
            <a:avLst/>
          </a:prstGeom>
          <a:noFill/>
          <a:ln w="9525">
            <a:noFill/>
            <a:miter lim="800000"/>
            <a:headEnd/>
            <a:tailEnd/>
          </a:ln>
        </p:spPr>
      </p:pic>
      <p:pic>
        <p:nvPicPr>
          <p:cNvPr id="26635" name="Picture 22">
            <a:hlinkClick r:id="rId14" action="ppaction://hlinksldjump"/>
          </p:cNvPr>
          <p:cNvPicPr>
            <a:picLocks noChangeAspect="1"/>
          </p:cNvPicPr>
          <p:nvPr/>
        </p:nvPicPr>
        <p:blipFill>
          <a:blip r:embed="rId15"/>
          <a:srcRect/>
          <a:stretch>
            <a:fillRect/>
          </a:stretch>
        </p:blipFill>
        <p:spPr bwMode="auto">
          <a:xfrm>
            <a:off x="6183313" y="-11113"/>
            <a:ext cx="2554287" cy="563563"/>
          </a:xfrm>
          <a:prstGeom prst="rect">
            <a:avLst/>
          </a:prstGeom>
          <a:noFill/>
          <a:ln w="9525">
            <a:noFill/>
            <a:miter lim="800000"/>
            <a:headEnd/>
            <a:tailEnd/>
          </a:ln>
        </p:spPr>
      </p:pic>
      <p:pic>
        <p:nvPicPr>
          <p:cNvPr id="26636" name="Picture 23">
            <a:hlinkClick r:id="rId16" action="ppaction://hlinksldjump"/>
          </p:cNvPr>
          <p:cNvPicPr>
            <a:picLocks noChangeAspect="1"/>
          </p:cNvPicPr>
          <p:nvPr/>
        </p:nvPicPr>
        <p:blipFill>
          <a:blip r:embed="rId17"/>
          <a:srcRect/>
          <a:stretch>
            <a:fillRect/>
          </a:stretch>
        </p:blipFill>
        <p:spPr bwMode="auto">
          <a:xfrm>
            <a:off x="8945563" y="-14288"/>
            <a:ext cx="2552700" cy="592138"/>
          </a:xfrm>
          <a:prstGeom prst="rect">
            <a:avLst/>
          </a:prstGeom>
          <a:noFill/>
          <a:ln w="9525">
            <a:noFill/>
            <a:miter lim="800000"/>
            <a:headEnd/>
            <a:tailEnd/>
          </a:ln>
        </p:spPr>
      </p:pic>
    </p:spTree>
  </p:cSld>
  <p:clrMapOvr>
    <a:masterClrMapping/>
  </p:clrMapOvr>
  <p:transition spd="slow" advClick="0">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6"/>
          <p:cNvPicPr>
            <a:picLocks noChangeAspect="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pic>
        <p:nvPicPr>
          <p:cNvPr id="10" name="Picture 9">
            <a:hlinkClick r:id="" action="ppaction://hlinkshowjump?jump=previousslide"/>
            <a:hlinkHover r:id="" action="ppaction://noaction" highlightClick="1">
              <a:snd r:embed="rId3" name="laser.wav"/>
            </a:hlinkHover>
          </p:cNvPr>
          <p:cNvPicPr>
            <a:picLocks noChangeAspect="1"/>
          </p:cNvPicPr>
          <p:nvPr/>
        </p:nvPicPr>
        <p:blipFill>
          <a:blip r:embed="rId4" cstate="print">
            <a:extLst>
              <a:ext uri="{28A0092B-C50C-407E-A947-70E740481C1C}"/>
            </a:extLst>
          </a:blip>
          <a:stretch>
            <a:fillRect/>
          </a:stretch>
        </p:blipFill>
        <p:spPr>
          <a:xfrm>
            <a:off x="292874" y="5475802"/>
            <a:ext cx="2504917" cy="870408"/>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11" name="Picture 10">
            <a:hlinkClick r:id="" action="ppaction://hlinkshowjump?jump=nextslide"/>
            <a:hlinkHover r:id="" action="ppaction://noaction" highlightClick="1">
              <a:snd r:embed="rId3" name="laser.wav"/>
            </a:hlinkHover>
          </p:cNvPr>
          <p:cNvPicPr>
            <a:picLocks noChangeAspect="1"/>
          </p:cNvPicPr>
          <p:nvPr/>
        </p:nvPicPr>
        <p:blipFill>
          <a:blip r:embed="rId5" cstate="print">
            <a:extLst>
              <a:ext uri="{28A0092B-C50C-407E-A947-70E740481C1C}"/>
            </a:extLst>
          </a:blip>
          <a:stretch>
            <a:fillRect/>
          </a:stretch>
        </p:blipFill>
        <p:spPr>
          <a:xfrm>
            <a:off x="8859610" y="5484150"/>
            <a:ext cx="2638567" cy="870408"/>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12" name="Picture 11">
            <a:hlinkClick r:id="" action="ppaction://hlinkshowjump?jump=firstslide"/>
            <a:hlinkHover r:id="" action="ppaction://noaction" highlightClick="1">
              <a:snd r:embed="rId3" name="laser.wav"/>
            </a:hlinkHover>
          </p:cNvPr>
          <p:cNvPicPr>
            <a:picLocks noChangeAspect="1"/>
          </p:cNvPicPr>
          <p:nvPr/>
        </p:nvPicPr>
        <p:blipFill>
          <a:blip r:embed="rId6" cstate="print">
            <a:extLst>
              <a:ext uri="{28A0092B-C50C-407E-A947-70E740481C1C}"/>
            </a:extLst>
          </a:blip>
          <a:stretch>
            <a:fillRect/>
          </a:stretch>
        </p:blipFill>
        <p:spPr>
          <a:xfrm>
            <a:off x="3190134" y="5467454"/>
            <a:ext cx="2576046" cy="878756"/>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13" name="Picture 12">
            <a:hlinkClick r:id="" action="ppaction://hlinkshowjump?jump=lastslide"/>
            <a:hlinkHover r:id="" action="ppaction://noaction" highlightClick="1">
              <a:snd r:embed="rId3" name="laser.wav"/>
            </a:hlinkHover>
          </p:cNvPr>
          <p:cNvPicPr>
            <a:picLocks noChangeAspect="1"/>
          </p:cNvPicPr>
          <p:nvPr/>
        </p:nvPicPr>
        <p:blipFill>
          <a:blip r:embed="rId7" cstate="print">
            <a:extLst>
              <a:ext uri="{28A0092B-C50C-407E-A947-70E740481C1C}"/>
            </a:extLst>
          </a:blip>
          <a:stretch>
            <a:fillRect/>
          </a:stretch>
        </p:blipFill>
        <p:spPr>
          <a:xfrm>
            <a:off x="5987925" y="5475802"/>
            <a:ext cx="2535656" cy="887104"/>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
        <p:nvSpPr>
          <p:cNvPr id="27654" name="Footer Placeholder 16"/>
          <p:cNvSpPr>
            <a:spLocks noGrp="1"/>
          </p:cNvSpPr>
          <p:nvPr>
            <p:ph type="ftr" sz="quarter" idx="11"/>
          </p:nvPr>
        </p:nvSpPr>
        <p:spPr bwMode="auto">
          <a:xfrm>
            <a:off x="3906838" y="6454775"/>
            <a:ext cx="4114800"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hu-HU" sz="2800" smtClean="0">
                <a:solidFill>
                  <a:schemeClr val="tx1"/>
                </a:solidFill>
                <a:cs typeface="Arial" charset="0"/>
              </a:rPr>
              <a:t>Fülemüle verseny 2013</a:t>
            </a:r>
          </a:p>
        </p:txBody>
      </p:sp>
      <p:pic>
        <p:nvPicPr>
          <p:cNvPr id="27655" name="Picture 7"/>
          <p:cNvPicPr>
            <a:picLocks noChangeAspect="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27656" name="Rectangle 8"/>
          <p:cNvSpPr>
            <a:spLocks noChangeArrowheads="1"/>
          </p:cNvSpPr>
          <p:nvPr/>
        </p:nvSpPr>
        <p:spPr bwMode="auto">
          <a:xfrm>
            <a:off x="714375" y="2436813"/>
            <a:ext cx="10783888" cy="3048000"/>
          </a:xfrm>
          <a:prstGeom prst="rect">
            <a:avLst/>
          </a:prstGeom>
          <a:noFill/>
          <a:ln w="9525">
            <a:noFill/>
            <a:miter lim="800000"/>
            <a:headEnd/>
            <a:tailEnd/>
          </a:ln>
        </p:spPr>
        <p:txBody>
          <a:bodyPr>
            <a:spAutoFit/>
          </a:bodyPr>
          <a:lstStyle/>
          <a:p>
            <a:r>
              <a:rPr lang="hu-HU" sz="2400">
                <a:solidFill>
                  <a:schemeClr val="bg1"/>
                </a:solidFill>
                <a:latin typeface="Calibri" pitchFamily="34" charset="0"/>
              </a:rPr>
              <a:t>Az egészségmegőrzés mellett sokan a környezetvédelmi és világnézeti szempontokkal is magyarázzák, amiért előnyben részesítik a bioterméket. Ez utóbbiak számára lehet tanulságos elgondolkodni az alábbi adatsoron, vajon a közeli gazdaság hagyományos terméke, vagy a távolabbról ideszállított bioélelmiszer terheli-e inkább a környezetet: tudományos számítások szerint ugyanis 1 kcal energiatartalmú étel tányérunkra kerülése - az előállítás, a csomagolás és a szállítás miatt - akár 7-10 kilokalóriának megfelelő fosszilis energiahordozó (szén, kőolaj, földgáz) felhasználását igényli. Ez pedig a 400 kcal energiatartalmú reggelinél 2800-4000 kilokalóriát jelenthet.</a:t>
            </a:r>
          </a:p>
        </p:txBody>
      </p:sp>
      <p:sp>
        <p:nvSpPr>
          <p:cNvPr id="14" name="Rectangle 13"/>
          <p:cNvSpPr/>
          <p:nvPr/>
        </p:nvSpPr>
        <p:spPr>
          <a:xfrm>
            <a:off x="522358" y="700225"/>
            <a:ext cx="10931198" cy="1631216"/>
          </a:xfrm>
          <a:prstGeom prst="rect">
            <a:avLst/>
          </a:prstGeom>
        </p:spPr>
        <p:txBody>
          <a:bodyPr wrap="none">
            <a:spAutoFit/>
          </a:bodyPr>
          <a:lstStyle/>
          <a:p>
            <a:pPr algn="ctr" fontAlgn="auto">
              <a:spcBef>
                <a:spcPts val="0"/>
              </a:spcBef>
              <a:spcAft>
                <a:spcPts val="0"/>
              </a:spcAft>
              <a:defRPr/>
            </a:pPr>
            <a:r>
              <a:rPr lang="hu-HU" sz="5000" b="1" dirty="0">
                <a:ln w="22225">
                  <a:solidFill>
                    <a:schemeClr val="accent2"/>
                  </a:solidFill>
                  <a:prstDash val="solid"/>
                </a:ln>
                <a:solidFill>
                  <a:schemeClr val="accent2">
                    <a:lumMod val="40000"/>
                    <a:lumOff val="60000"/>
                  </a:schemeClr>
                </a:solidFill>
                <a:latin typeface="Bauhaus 93" panose="04030905020B02020C02" pitchFamily="82" charset="0"/>
                <a:cs typeface="+mn-cs"/>
              </a:rPr>
              <a:t>Mi terheli jobban a környezetet?</a:t>
            </a:r>
          </a:p>
          <a:p>
            <a:pPr algn="ctr" fontAlgn="auto">
              <a:spcBef>
                <a:spcPts val="0"/>
              </a:spcBef>
              <a:spcAft>
                <a:spcPts val="0"/>
              </a:spcAft>
              <a:defRPr/>
            </a:pPr>
            <a:r>
              <a:rPr lang="hu-HU" sz="5000" b="1" dirty="0">
                <a:ln w="22225">
                  <a:solidFill>
                    <a:schemeClr val="accent2"/>
                  </a:solidFill>
                  <a:prstDash val="solid"/>
                </a:ln>
                <a:solidFill>
                  <a:schemeClr val="accent2">
                    <a:lumMod val="40000"/>
                    <a:lumOff val="60000"/>
                  </a:schemeClr>
                </a:solidFill>
                <a:latin typeface="Bauhaus 93" panose="04030905020B02020C02" pitchFamily="82" charset="0"/>
                <a:cs typeface="+mn-cs"/>
              </a:rPr>
              <a:t>A hazai normál, vagy külf. </a:t>
            </a:r>
            <a:r>
              <a:rPr lang="hu-HU" sz="5000" b="1" dirty="0">
                <a:ln w="22225">
                  <a:solidFill>
                    <a:schemeClr val="accent2"/>
                  </a:solidFill>
                  <a:prstDash val="solid"/>
                </a:ln>
                <a:solidFill>
                  <a:schemeClr val="accent2">
                    <a:lumMod val="40000"/>
                    <a:lumOff val="60000"/>
                  </a:schemeClr>
                </a:solidFill>
                <a:latin typeface="Bauhaus 93" panose="04030905020B02020C02" pitchFamily="82" charset="0"/>
                <a:cs typeface="+mn-cs"/>
              </a:rPr>
              <a:t>b</a:t>
            </a:r>
            <a:r>
              <a:rPr lang="hu-HU" sz="5000" b="1" dirty="0">
                <a:ln w="22225">
                  <a:solidFill>
                    <a:schemeClr val="accent2"/>
                  </a:solidFill>
                  <a:prstDash val="solid"/>
                </a:ln>
                <a:solidFill>
                  <a:schemeClr val="accent2">
                    <a:lumMod val="40000"/>
                    <a:lumOff val="60000"/>
                  </a:schemeClr>
                </a:solidFill>
                <a:latin typeface="Bauhaus 93" panose="04030905020B02020C02" pitchFamily="82" charset="0"/>
                <a:cs typeface="+mn-cs"/>
              </a:rPr>
              <a:t>ioételek?</a:t>
            </a:r>
            <a:endParaRPr lang="hu-HU" sz="5000" b="1" dirty="0">
              <a:ln w="22225">
                <a:solidFill>
                  <a:schemeClr val="accent2"/>
                </a:solidFill>
                <a:prstDash val="solid"/>
              </a:ln>
              <a:solidFill>
                <a:schemeClr val="accent2">
                  <a:lumMod val="40000"/>
                  <a:lumOff val="60000"/>
                </a:schemeClr>
              </a:solidFill>
              <a:latin typeface="Bauhaus 93" panose="04030905020B02020C02" pitchFamily="82" charset="0"/>
              <a:cs typeface="+mn-cs"/>
            </a:endParaRPr>
          </a:p>
        </p:txBody>
      </p:sp>
      <p:pic>
        <p:nvPicPr>
          <p:cNvPr id="15" name="Picture 14">
            <a:hlinkClick r:id="" action="ppaction://hlinkshowjump?jump=firstslide"/>
            <a:hlinkHover r:id="" action="ppaction://noaction" highlightClick="1">
              <a:snd r:embed="rId3" name="laser.wav"/>
            </a:hlinkHover>
          </p:cNvPr>
          <p:cNvPicPr>
            <a:picLocks noChangeAspect="1"/>
          </p:cNvPicPr>
          <p:nvPr/>
        </p:nvPicPr>
        <p:blipFill>
          <a:blip r:embed="rId6" cstate="print">
            <a:extLst>
              <a:ext uri="{28A0092B-C50C-407E-A947-70E740481C1C}"/>
            </a:extLst>
          </a:blip>
          <a:stretch>
            <a:fillRect/>
          </a:stretch>
        </p:blipFill>
        <p:spPr>
          <a:xfrm>
            <a:off x="3181035" y="5492498"/>
            <a:ext cx="2576046" cy="878756"/>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16" name="Picture 15">
            <a:hlinkClick r:id="" action="ppaction://hlinkshowjump?jump=lastslide"/>
            <a:hlinkHover r:id="" action="ppaction://noaction" highlightClick="1">
              <a:snd r:embed="rId3" name="laser.wav"/>
            </a:hlinkHover>
          </p:cNvPr>
          <p:cNvPicPr>
            <a:picLocks noChangeAspect="1"/>
          </p:cNvPicPr>
          <p:nvPr/>
        </p:nvPicPr>
        <p:blipFill>
          <a:blip r:embed="rId7" cstate="print">
            <a:extLst>
              <a:ext uri="{28A0092B-C50C-407E-A947-70E740481C1C}"/>
            </a:extLst>
          </a:blip>
          <a:stretch>
            <a:fillRect/>
          </a:stretch>
        </p:blipFill>
        <p:spPr>
          <a:xfrm>
            <a:off x="6102209" y="5492498"/>
            <a:ext cx="2535656" cy="887104"/>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17" name="Picture 16">
            <a:hlinkClick r:id="" action="ppaction://hlinkshowjump?jump=nextslide"/>
            <a:hlinkHover r:id="" action="ppaction://noaction" highlightClick="1">
              <a:snd r:embed="rId3" name="laser.wav"/>
            </a:hlinkHover>
          </p:cNvPr>
          <p:cNvPicPr>
            <a:picLocks noChangeAspect="1"/>
          </p:cNvPicPr>
          <p:nvPr/>
        </p:nvPicPr>
        <p:blipFill>
          <a:blip r:embed="rId5" cstate="print">
            <a:extLst>
              <a:ext uri="{28A0092B-C50C-407E-A947-70E740481C1C}"/>
            </a:extLst>
          </a:blip>
          <a:stretch>
            <a:fillRect/>
          </a:stretch>
        </p:blipFill>
        <p:spPr>
          <a:xfrm>
            <a:off x="8859610" y="5467454"/>
            <a:ext cx="2638567" cy="870408"/>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19" name="Picture 18">
            <a:hlinkClick r:id="" action="ppaction://hlinkshowjump?jump=previousslide"/>
            <a:hlinkHover r:id="" action="ppaction://noaction" highlightClick="1">
              <a:snd r:embed="rId3" name="laser.wav"/>
            </a:hlinkHover>
          </p:cNvPr>
          <p:cNvPicPr>
            <a:picLocks noChangeAspect="1"/>
          </p:cNvPicPr>
          <p:nvPr/>
        </p:nvPicPr>
        <p:blipFill>
          <a:blip r:embed="rId4" cstate="print">
            <a:extLst>
              <a:ext uri="{28A0092B-C50C-407E-A947-70E740481C1C}"/>
            </a:extLst>
          </a:blip>
          <a:stretch>
            <a:fillRect/>
          </a:stretch>
        </p:blipFill>
        <p:spPr>
          <a:xfrm>
            <a:off x="292874" y="5492498"/>
            <a:ext cx="2504917" cy="870408"/>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Tree>
  </p:cSld>
  <p:clrMapOvr>
    <a:masterClrMapping/>
  </p:clrMapOvr>
  <p:transition spd="slow" advClick="0">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6"/>
          <p:cNvPicPr>
            <a:picLocks noChangeAspect="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pic>
        <p:nvPicPr>
          <p:cNvPr id="10" name="Picture 9">
            <a:hlinkClick r:id="" action="ppaction://hlinkshowjump?jump=previousslide"/>
            <a:hlinkHover r:id="" action="ppaction://noaction" highlightClick="1">
              <a:snd r:embed="rId3" name="laser.wav"/>
            </a:hlinkHover>
          </p:cNvPr>
          <p:cNvPicPr>
            <a:picLocks noChangeAspect="1"/>
          </p:cNvPicPr>
          <p:nvPr/>
        </p:nvPicPr>
        <p:blipFill>
          <a:blip r:embed="rId4" cstate="print">
            <a:extLst>
              <a:ext uri="{28A0092B-C50C-407E-A947-70E740481C1C}"/>
            </a:extLst>
          </a:blip>
          <a:stretch>
            <a:fillRect/>
          </a:stretch>
        </p:blipFill>
        <p:spPr>
          <a:xfrm>
            <a:off x="292874" y="5475802"/>
            <a:ext cx="2504917" cy="870408"/>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11" name="Picture 10">
            <a:hlinkClick r:id="" action="ppaction://hlinkshowjump?jump=nextslide"/>
            <a:hlinkHover r:id="" action="ppaction://noaction" highlightClick="1">
              <a:snd r:embed="rId3" name="laser.wav"/>
            </a:hlinkHover>
          </p:cNvPr>
          <p:cNvPicPr>
            <a:picLocks noChangeAspect="1"/>
          </p:cNvPicPr>
          <p:nvPr/>
        </p:nvPicPr>
        <p:blipFill>
          <a:blip r:embed="rId5" cstate="print">
            <a:extLst>
              <a:ext uri="{28A0092B-C50C-407E-A947-70E740481C1C}"/>
            </a:extLst>
          </a:blip>
          <a:stretch>
            <a:fillRect/>
          </a:stretch>
        </p:blipFill>
        <p:spPr>
          <a:xfrm>
            <a:off x="8859610" y="5484150"/>
            <a:ext cx="2638567" cy="870408"/>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12" name="Picture 11">
            <a:hlinkClick r:id="" action="ppaction://hlinkshowjump?jump=firstslide"/>
            <a:hlinkHover r:id="" action="ppaction://noaction" highlightClick="1">
              <a:snd r:embed="rId3" name="laser.wav"/>
            </a:hlinkHover>
          </p:cNvPr>
          <p:cNvPicPr>
            <a:picLocks noChangeAspect="1"/>
          </p:cNvPicPr>
          <p:nvPr/>
        </p:nvPicPr>
        <p:blipFill>
          <a:blip r:embed="rId6" cstate="print">
            <a:extLst>
              <a:ext uri="{28A0092B-C50C-407E-A947-70E740481C1C}"/>
            </a:extLst>
          </a:blip>
          <a:stretch>
            <a:fillRect/>
          </a:stretch>
        </p:blipFill>
        <p:spPr>
          <a:xfrm>
            <a:off x="3190134" y="5467454"/>
            <a:ext cx="2576046" cy="878756"/>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13" name="Picture 12">
            <a:hlinkClick r:id="" action="ppaction://hlinkshowjump?jump=lastslide"/>
            <a:hlinkHover r:id="" action="ppaction://noaction" highlightClick="1">
              <a:snd r:embed="rId3" name="laser.wav"/>
            </a:hlinkHover>
          </p:cNvPr>
          <p:cNvPicPr>
            <a:picLocks noChangeAspect="1"/>
          </p:cNvPicPr>
          <p:nvPr/>
        </p:nvPicPr>
        <p:blipFill>
          <a:blip r:embed="rId7" cstate="print">
            <a:extLst>
              <a:ext uri="{28A0092B-C50C-407E-A947-70E740481C1C}"/>
            </a:extLst>
          </a:blip>
          <a:stretch>
            <a:fillRect/>
          </a:stretch>
        </p:blipFill>
        <p:spPr>
          <a:xfrm>
            <a:off x="6045067" y="5475802"/>
            <a:ext cx="2535656" cy="887104"/>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
        <p:nvSpPr>
          <p:cNvPr id="28678" name="Footer Placeholder 16"/>
          <p:cNvSpPr>
            <a:spLocks noGrp="1"/>
          </p:cNvSpPr>
          <p:nvPr>
            <p:ph type="ftr" sz="quarter" idx="11"/>
          </p:nvPr>
        </p:nvSpPr>
        <p:spPr bwMode="auto">
          <a:xfrm>
            <a:off x="3906838" y="6454775"/>
            <a:ext cx="4114800"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hu-HU" sz="2800" smtClean="0">
                <a:solidFill>
                  <a:schemeClr val="tx1"/>
                </a:solidFill>
                <a:cs typeface="Arial" charset="0"/>
              </a:rPr>
              <a:t>Fülemüle verseny 2013</a:t>
            </a:r>
          </a:p>
        </p:txBody>
      </p:sp>
      <p:sp>
        <p:nvSpPr>
          <p:cNvPr id="28679" name="Rectangle 22"/>
          <p:cNvSpPr>
            <a:spLocks noChangeArrowheads="1"/>
          </p:cNvSpPr>
          <p:nvPr/>
        </p:nvSpPr>
        <p:spPr bwMode="auto">
          <a:xfrm>
            <a:off x="714375" y="2254250"/>
            <a:ext cx="10783888" cy="3048000"/>
          </a:xfrm>
          <a:prstGeom prst="rect">
            <a:avLst/>
          </a:prstGeom>
          <a:noFill/>
          <a:ln w="9525">
            <a:noFill/>
            <a:miter lim="800000"/>
            <a:headEnd/>
            <a:tailEnd/>
          </a:ln>
        </p:spPr>
        <p:txBody>
          <a:bodyPr>
            <a:spAutoFit/>
          </a:bodyPr>
          <a:lstStyle/>
          <a:p>
            <a:r>
              <a:rPr lang="hu-HU" sz="2400">
                <a:solidFill>
                  <a:schemeClr val="bg1"/>
                </a:solidFill>
                <a:latin typeface="Calibri" pitchFamily="34" charset="0"/>
              </a:rPr>
              <a:t>A biotermék fogyasztásakor is fontos szempont azonban a mértékletesség, mert a túlzott mennyiség az energiában gazdag ökoélelmiszerből éppúgy elhízáshoz, egészségkárosodáshoz vezethet, figyelmeztetnek a dietetikusok. Továbbá, még a biotermelésnél se lehet teljesen kizárni a környezetből (a levegő, csapadék közvetítésével) érkező szennyeződést. Az ökotermékek minőségtanúsítványa, a csomagoláson feltüntetett jelölés ezért nem végtermék-, hanem folyamatcentrikus, csak azt tudják szavatolni, hogy a termék-előállítás folyamata során nem kerülnek - további (!) - veszélyes anyagok az élelmiszerekbe.</a:t>
            </a:r>
          </a:p>
        </p:txBody>
      </p:sp>
      <p:sp>
        <p:nvSpPr>
          <p:cNvPr id="24" name="Rectangle 23"/>
          <p:cNvSpPr/>
          <p:nvPr/>
        </p:nvSpPr>
        <p:spPr>
          <a:xfrm>
            <a:off x="1408825" y="700225"/>
            <a:ext cx="9158276" cy="1015663"/>
          </a:xfrm>
          <a:prstGeom prst="rect">
            <a:avLst/>
          </a:prstGeom>
        </p:spPr>
        <p:txBody>
          <a:bodyPr wrap="none">
            <a:spAutoFit/>
          </a:bodyPr>
          <a:lstStyle/>
          <a:p>
            <a:pPr algn="ctr" fontAlgn="auto">
              <a:spcBef>
                <a:spcPts val="0"/>
              </a:spcBef>
              <a:spcAft>
                <a:spcPts val="0"/>
              </a:spcAft>
              <a:defRPr/>
            </a:pPr>
            <a:r>
              <a:rPr lang="hu-HU" sz="6000" b="1" dirty="0">
                <a:ln w="22225">
                  <a:solidFill>
                    <a:schemeClr val="accent2"/>
                  </a:solidFill>
                  <a:prstDash val="solid"/>
                </a:ln>
                <a:solidFill>
                  <a:schemeClr val="accent2">
                    <a:lumMod val="40000"/>
                    <a:lumOff val="60000"/>
                  </a:schemeClr>
                </a:solidFill>
                <a:latin typeface="Bauhaus 93" panose="04030905020B02020C02" pitchFamily="82" charset="0"/>
                <a:cs typeface="+mn-cs"/>
              </a:rPr>
              <a:t>Az ökoételek is hízlalnak?</a:t>
            </a:r>
            <a:endParaRPr lang="hu-HU" sz="6000" b="1" dirty="0">
              <a:ln w="22225">
                <a:solidFill>
                  <a:schemeClr val="accent2"/>
                </a:solidFill>
                <a:prstDash val="solid"/>
              </a:ln>
              <a:solidFill>
                <a:schemeClr val="accent2">
                  <a:lumMod val="40000"/>
                  <a:lumOff val="60000"/>
                </a:schemeClr>
              </a:solidFill>
              <a:latin typeface="Bauhaus 93" panose="04030905020B02020C02" pitchFamily="82" charset="0"/>
              <a:cs typeface="+mn-cs"/>
            </a:endParaRPr>
          </a:p>
        </p:txBody>
      </p:sp>
    </p:spTree>
  </p:cSld>
  <p:clrMapOvr>
    <a:masterClrMapping/>
  </p:clrMapOvr>
  <p:transition spd="slow" advClick="0">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6"/>
          <p:cNvPicPr>
            <a:picLocks noChangeAspect="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pic>
        <p:nvPicPr>
          <p:cNvPr id="10" name="Picture 9">
            <a:hlinkClick r:id="" action="ppaction://hlinkshowjump?jump=previousslide"/>
            <a:hlinkHover r:id="" action="ppaction://noaction" highlightClick="1">
              <a:snd r:embed="rId3" name="laser.wav"/>
            </a:hlinkHover>
          </p:cNvPr>
          <p:cNvPicPr>
            <a:picLocks noChangeAspect="1"/>
          </p:cNvPicPr>
          <p:nvPr/>
        </p:nvPicPr>
        <p:blipFill>
          <a:blip r:embed="rId4" cstate="print">
            <a:extLst>
              <a:ext uri="{28A0092B-C50C-407E-A947-70E740481C1C}"/>
            </a:extLst>
          </a:blip>
          <a:stretch>
            <a:fillRect/>
          </a:stretch>
        </p:blipFill>
        <p:spPr>
          <a:xfrm>
            <a:off x="292874" y="5475802"/>
            <a:ext cx="2504917" cy="870408"/>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11" name="Picture 10">
            <a:hlinkClick r:id="" action="ppaction://hlinkshowjump?jump=nextslide"/>
            <a:hlinkHover r:id="" action="ppaction://noaction" highlightClick="1">
              <a:snd r:embed="rId3" name="laser.wav"/>
            </a:hlinkHover>
          </p:cNvPr>
          <p:cNvPicPr>
            <a:picLocks noChangeAspect="1"/>
          </p:cNvPicPr>
          <p:nvPr/>
        </p:nvPicPr>
        <p:blipFill>
          <a:blip r:embed="rId5" cstate="print">
            <a:extLst>
              <a:ext uri="{28A0092B-C50C-407E-A947-70E740481C1C}"/>
            </a:extLst>
          </a:blip>
          <a:stretch>
            <a:fillRect/>
          </a:stretch>
        </p:blipFill>
        <p:spPr>
          <a:xfrm>
            <a:off x="8859610" y="5484150"/>
            <a:ext cx="2638567" cy="870408"/>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12" name="Picture 11">
            <a:hlinkClick r:id="" action="ppaction://hlinkshowjump?jump=firstslide"/>
            <a:hlinkHover r:id="" action="ppaction://noaction" highlightClick="1">
              <a:snd r:embed="rId3" name="laser.wav"/>
            </a:hlinkHover>
          </p:cNvPr>
          <p:cNvPicPr>
            <a:picLocks noChangeAspect="1"/>
          </p:cNvPicPr>
          <p:nvPr/>
        </p:nvPicPr>
        <p:blipFill>
          <a:blip r:embed="rId6" cstate="print">
            <a:extLst>
              <a:ext uri="{28A0092B-C50C-407E-A947-70E740481C1C}"/>
            </a:extLst>
          </a:blip>
          <a:stretch>
            <a:fillRect/>
          </a:stretch>
        </p:blipFill>
        <p:spPr>
          <a:xfrm>
            <a:off x="3190134" y="5467454"/>
            <a:ext cx="2576046" cy="878756"/>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13" name="Picture 12">
            <a:hlinkClick r:id="" action="ppaction://hlinkshowjump?jump=lastslide"/>
            <a:hlinkHover r:id="" action="ppaction://noaction" highlightClick="1">
              <a:snd r:embed="rId3" name="laser.wav"/>
            </a:hlinkHover>
          </p:cNvPr>
          <p:cNvPicPr>
            <a:picLocks noChangeAspect="1"/>
          </p:cNvPicPr>
          <p:nvPr/>
        </p:nvPicPr>
        <p:blipFill>
          <a:blip r:embed="rId7" cstate="print">
            <a:extLst>
              <a:ext uri="{28A0092B-C50C-407E-A947-70E740481C1C}"/>
            </a:extLst>
          </a:blip>
          <a:stretch>
            <a:fillRect/>
          </a:stretch>
        </p:blipFill>
        <p:spPr>
          <a:xfrm>
            <a:off x="5987925" y="5475802"/>
            <a:ext cx="2535656" cy="887104"/>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
        <p:nvSpPr>
          <p:cNvPr id="29702" name="Footer Placeholder 16"/>
          <p:cNvSpPr>
            <a:spLocks noGrp="1"/>
          </p:cNvSpPr>
          <p:nvPr>
            <p:ph type="ftr" sz="quarter" idx="11"/>
          </p:nvPr>
        </p:nvSpPr>
        <p:spPr bwMode="auto">
          <a:xfrm>
            <a:off x="3906838" y="6454775"/>
            <a:ext cx="4114800"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hu-HU" sz="2800" smtClean="0">
                <a:solidFill>
                  <a:schemeClr val="tx1"/>
                </a:solidFill>
                <a:cs typeface="Arial" charset="0"/>
              </a:rPr>
              <a:t>Fülemüle verseny 2013</a:t>
            </a:r>
          </a:p>
        </p:txBody>
      </p:sp>
      <p:sp>
        <p:nvSpPr>
          <p:cNvPr id="15" name="Rectangle 14"/>
          <p:cNvSpPr/>
          <p:nvPr/>
        </p:nvSpPr>
        <p:spPr>
          <a:xfrm>
            <a:off x="1179603" y="700225"/>
            <a:ext cx="9616736" cy="1015663"/>
          </a:xfrm>
          <a:prstGeom prst="rect">
            <a:avLst/>
          </a:prstGeom>
        </p:spPr>
        <p:txBody>
          <a:bodyPr wrap="none">
            <a:spAutoFit/>
          </a:bodyPr>
          <a:lstStyle/>
          <a:p>
            <a:pPr algn="ctr" fontAlgn="auto">
              <a:spcBef>
                <a:spcPts val="0"/>
              </a:spcBef>
              <a:spcAft>
                <a:spcPts val="0"/>
              </a:spcAft>
              <a:defRPr/>
            </a:pPr>
            <a:r>
              <a:rPr lang="hu-HU" sz="6000" b="1" dirty="0">
                <a:ln w="22225">
                  <a:solidFill>
                    <a:schemeClr val="accent2"/>
                  </a:solidFill>
                  <a:prstDash val="solid"/>
                </a:ln>
                <a:solidFill>
                  <a:schemeClr val="accent2">
                    <a:lumMod val="40000"/>
                    <a:lumOff val="60000"/>
                  </a:schemeClr>
                </a:solidFill>
                <a:latin typeface="Bauhaus 93" panose="04030905020B02020C02" pitchFamily="82" charset="0"/>
                <a:cs typeface="+mn-cs"/>
              </a:rPr>
              <a:t>Az állatok mit választanak?</a:t>
            </a:r>
            <a:endParaRPr lang="hu-HU" sz="6000" b="1" dirty="0">
              <a:ln w="22225">
                <a:solidFill>
                  <a:schemeClr val="accent2"/>
                </a:solidFill>
                <a:prstDash val="solid"/>
              </a:ln>
              <a:solidFill>
                <a:schemeClr val="accent2">
                  <a:lumMod val="40000"/>
                  <a:lumOff val="60000"/>
                </a:schemeClr>
              </a:solidFill>
              <a:latin typeface="Bauhaus 93" panose="04030905020B02020C02" pitchFamily="82" charset="0"/>
              <a:cs typeface="+mn-cs"/>
            </a:endParaRPr>
          </a:p>
        </p:txBody>
      </p:sp>
      <p:sp>
        <p:nvSpPr>
          <p:cNvPr id="29704" name="Rectangle 16"/>
          <p:cNvSpPr>
            <a:spLocks noChangeArrowheads="1"/>
          </p:cNvSpPr>
          <p:nvPr/>
        </p:nvSpPr>
        <p:spPr bwMode="auto">
          <a:xfrm>
            <a:off x="714375" y="2416175"/>
            <a:ext cx="10783888" cy="2246313"/>
          </a:xfrm>
          <a:prstGeom prst="rect">
            <a:avLst/>
          </a:prstGeom>
          <a:noFill/>
          <a:ln w="9525">
            <a:noFill/>
            <a:miter lim="800000"/>
            <a:headEnd/>
            <a:tailEnd/>
          </a:ln>
        </p:spPr>
        <p:txBody>
          <a:bodyPr>
            <a:spAutoFit/>
          </a:bodyPr>
          <a:lstStyle/>
          <a:p>
            <a:r>
              <a:rPr lang="hu-HU" sz="2800">
                <a:solidFill>
                  <a:schemeClr val="bg1"/>
                </a:solidFill>
                <a:latin typeface="Calibri" pitchFamily="34" charset="0"/>
              </a:rPr>
              <a:t>Még a műtrágya forgalomba kerülésekor végzett egy gazda egyszerű kísérletet az állataival. A legelőjének egy részét műtrágyázta, a másikat istállótrágyázta. Tavasszal az állatok a szerves trágyával kezelt legelőt választották. Az állatok ösztönei még jól működnek, megérzik, mi tesz jót a szervezetüknek. </a:t>
            </a:r>
          </a:p>
        </p:txBody>
      </p:sp>
    </p:spTree>
  </p:cSld>
  <p:clrMapOvr>
    <a:masterClrMapping/>
  </p:clrMapOvr>
  <p:transition spd="slow" advClick="0">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6"/>
          <p:cNvPicPr>
            <a:picLocks noChangeAspect="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30722" name="Footer Placeholder 16"/>
          <p:cNvSpPr>
            <a:spLocks noGrp="1"/>
          </p:cNvSpPr>
          <p:nvPr>
            <p:ph type="ftr" sz="quarter" idx="11"/>
          </p:nvPr>
        </p:nvSpPr>
        <p:spPr bwMode="auto">
          <a:xfrm>
            <a:off x="3906838" y="6454775"/>
            <a:ext cx="4114800"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hu-HU" sz="2800" smtClean="0">
                <a:solidFill>
                  <a:schemeClr val="tx1"/>
                </a:solidFill>
                <a:cs typeface="Arial" charset="0"/>
              </a:rPr>
              <a:t>Fülemüle verseny 2013</a:t>
            </a:r>
          </a:p>
        </p:txBody>
      </p:sp>
      <p:pic>
        <p:nvPicPr>
          <p:cNvPr id="14" name="Picture 13">
            <a:hlinkClick r:id="" action="ppaction://hlinkshowjump?jump=previousslide"/>
            <a:hlinkHover r:id="" action="ppaction://noaction" highlightClick="1">
              <a:snd r:embed="rId3" name="laser.wav"/>
            </a:hlinkHover>
          </p:cNvPr>
          <p:cNvPicPr>
            <a:picLocks noChangeAspect="1"/>
          </p:cNvPicPr>
          <p:nvPr/>
        </p:nvPicPr>
        <p:blipFill>
          <a:blip r:embed="rId4" cstate="print">
            <a:extLst>
              <a:ext uri="{28A0092B-C50C-407E-A947-70E740481C1C}"/>
            </a:extLst>
          </a:blip>
          <a:stretch>
            <a:fillRect/>
          </a:stretch>
        </p:blipFill>
        <p:spPr>
          <a:xfrm>
            <a:off x="292874" y="5475802"/>
            <a:ext cx="2504917" cy="870408"/>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15" name="Picture 14">
            <a:hlinkClick r:id="" action="ppaction://hlinkshowjump?jump=nextslide"/>
            <a:hlinkHover r:id="" action="ppaction://noaction" highlightClick="1">
              <a:snd r:embed="rId3" name="laser.wav"/>
            </a:hlinkHover>
          </p:cNvPr>
          <p:cNvPicPr>
            <a:picLocks noChangeAspect="1"/>
          </p:cNvPicPr>
          <p:nvPr/>
        </p:nvPicPr>
        <p:blipFill>
          <a:blip r:embed="rId5" cstate="print">
            <a:extLst>
              <a:ext uri="{28A0092B-C50C-407E-A947-70E740481C1C}"/>
            </a:extLst>
          </a:blip>
          <a:stretch>
            <a:fillRect/>
          </a:stretch>
        </p:blipFill>
        <p:spPr>
          <a:xfrm>
            <a:off x="8859610" y="5484150"/>
            <a:ext cx="2638567" cy="870408"/>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16" name="Picture 15">
            <a:hlinkClick r:id="" action="ppaction://hlinkshowjump?jump=firstslide"/>
            <a:hlinkHover r:id="" action="ppaction://noaction" highlightClick="1">
              <a:snd r:embed="rId3" name="laser.wav"/>
            </a:hlinkHover>
          </p:cNvPr>
          <p:cNvPicPr>
            <a:picLocks noChangeAspect="1"/>
          </p:cNvPicPr>
          <p:nvPr/>
        </p:nvPicPr>
        <p:blipFill>
          <a:blip r:embed="rId6" cstate="print">
            <a:extLst>
              <a:ext uri="{28A0092B-C50C-407E-A947-70E740481C1C}"/>
            </a:extLst>
          </a:blip>
          <a:stretch>
            <a:fillRect/>
          </a:stretch>
        </p:blipFill>
        <p:spPr>
          <a:xfrm>
            <a:off x="3190134" y="5467454"/>
            <a:ext cx="2576046" cy="878756"/>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17" name="Picture 16">
            <a:hlinkClick r:id="" action="ppaction://hlinkshowjump?jump=lastslide"/>
            <a:hlinkHover r:id="" action="ppaction://noaction" highlightClick="1">
              <a:snd r:embed="rId3" name="laser.wav"/>
            </a:hlinkHover>
          </p:cNvPr>
          <p:cNvPicPr>
            <a:picLocks noChangeAspect="1"/>
          </p:cNvPicPr>
          <p:nvPr/>
        </p:nvPicPr>
        <p:blipFill>
          <a:blip r:embed="rId7" cstate="print">
            <a:extLst>
              <a:ext uri="{28A0092B-C50C-407E-A947-70E740481C1C}"/>
            </a:extLst>
          </a:blip>
          <a:stretch>
            <a:fillRect/>
          </a:stretch>
        </p:blipFill>
        <p:spPr>
          <a:xfrm>
            <a:off x="5987925" y="5475802"/>
            <a:ext cx="2535656" cy="887104"/>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
        <p:nvSpPr>
          <p:cNvPr id="19" name="Rectangle 18"/>
          <p:cNvSpPr/>
          <p:nvPr/>
        </p:nvSpPr>
        <p:spPr>
          <a:xfrm>
            <a:off x="3188970" y="700225"/>
            <a:ext cx="5598007" cy="1015663"/>
          </a:xfrm>
          <a:prstGeom prst="rect">
            <a:avLst/>
          </a:prstGeom>
        </p:spPr>
        <p:txBody>
          <a:bodyPr wrap="none">
            <a:spAutoFit/>
          </a:bodyPr>
          <a:lstStyle/>
          <a:p>
            <a:pPr algn="ctr" fontAlgn="auto">
              <a:spcBef>
                <a:spcPts val="0"/>
              </a:spcBef>
              <a:spcAft>
                <a:spcPts val="0"/>
              </a:spcAft>
              <a:defRPr/>
            </a:pPr>
            <a:r>
              <a:rPr lang="hu-HU" sz="6000" b="1" dirty="0">
                <a:ln w="22225">
                  <a:solidFill>
                    <a:schemeClr val="accent2"/>
                  </a:solidFill>
                  <a:prstDash val="solid"/>
                </a:ln>
                <a:solidFill>
                  <a:schemeClr val="accent2">
                    <a:lumMod val="40000"/>
                    <a:lumOff val="60000"/>
                  </a:schemeClr>
                </a:solidFill>
                <a:latin typeface="Bauhaus 93" panose="04030905020B02020C02" pitchFamily="82" charset="0"/>
                <a:cs typeface="+mn-cs"/>
              </a:rPr>
              <a:t>Miért bio a bio?</a:t>
            </a:r>
            <a:endParaRPr lang="hu-HU" sz="6000" b="1" dirty="0">
              <a:ln w="22225">
                <a:solidFill>
                  <a:schemeClr val="accent2"/>
                </a:solidFill>
                <a:prstDash val="solid"/>
              </a:ln>
              <a:solidFill>
                <a:schemeClr val="accent2">
                  <a:lumMod val="40000"/>
                  <a:lumOff val="60000"/>
                </a:schemeClr>
              </a:solidFill>
              <a:latin typeface="Bauhaus 93" panose="04030905020B02020C02" pitchFamily="82" charset="0"/>
              <a:cs typeface="+mn-cs"/>
            </a:endParaRPr>
          </a:p>
        </p:txBody>
      </p:sp>
      <p:sp>
        <p:nvSpPr>
          <p:cNvPr id="30728" name="Rectangle 19"/>
          <p:cNvSpPr>
            <a:spLocks noChangeArrowheads="1"/>
          </p:cNvSpPr>
          <p:nvPr/>
        </p:nvSpPr>
        <p:spPr bwMode="auto">
          <a:xfrm>
            <a:off x="714375" y="2041525"/>
            <a:ext cx="10783888" cy="3108325"/>
          </a:xfrm>
          <a:prstGeom prst="rect">
            <a:avLst/>
          </a:prstGeom>
          <a:noFill/>
          <a:ln w="9525">
            <a:noFill/>
            <a:miter lim="800000"/>
            <a:headEnd/>
            <a:tailEnd/>
          </a:ln>
        </p:spPr>
        <p:txBody>
          <a:bodyPr>
            <a:spAutoFit/>
          </a:bodyPr>
          <a:lstStyle/>
          <a:p>
            <a:r>
              <a:rPr lang="hu-HU" sz="2800">
                <a:solidFill>
                  <a:schemeClr val="bg1"/>
                </a:solidFill>
                <a:latin typeface="Calibri" pitchFamily="34" charset="0"/>
              </a:rPr>
              <a:t>A biotermék is tartalmaz permetszermaradványt, de ez mindig máshonnan bekerülő szennyeződés, és alacsonyabb mértékű. A bioélelmiszerek 60-90 %-a  vegyszermaradványtól teljesen mentes. Azért más az értékük, mert egészséges talajon nőnek, több vasat, kálciumot, ásványi agyagot, C-vitamint, nyomelemet tartalmaznak. Kisebb a víztartalmuk, így jobban eltarthatók, a baktériumok nem támadják meg. Ízük finomabb. </a:t>
            </a:r>
          </a:p>
        </p:txBody>
      </p:sp>
    </p:spTree>
  </p:cSld>
  <p:clrMapOvr>
    <a:masterClrMapping/>
  </p:clrMapOvr>
  <p:transition spd="slow" advClick="0">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Picture 6"/>
          <p:cNvPicPr>
            <a:picLocks noChangeAspect="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pic>
        <p:nvPicPr>
          <p:cNvPr id="10" name="Picture 9">
            <a:hlinkClick r:id="" action="ppaction://hlinkshowjump?jump=previousslide"/>
            <a:hlinkHover r:id="" action="ppaction://noaction" highlightClick="1">
              <a:snd r:embed="rId3" name="laser.wav"/>
            </a:hlinkHover>
          </p:cNvPr>
          <p:cNvPicPr>
            <a:picLocks noChangeAspect="1"/>
          </p:cNvPicPr>
          <p:nvPr/>
        </p:nvPicPr>
        <p:blipFill>
          <a:blip r:embed="rId4" cstate="print">
            <a:extLst>
              <a:ext uri="{28A0092B-C50C-407E-A947-70E740481C1C}"/>
            </a:extLst>
          </a:blip>
          <a:stretch>
            <a:fillRect/>
          </a:stretch>
        </p:blipFill>
        <p:spPr>
          <a:xfrm>
            <a:off x="292874" y="5475802"/>
            <a:ext cx="2504917" cy="870408"/>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11" name="Picture 10">
            <a:hlinkClick r:id="" action="ppaction://hlinkshowjump?jump=nextslide"/>
            <a:hlinkHover r:id="" action="ppaction://noaction" highlightClick="1">
              <a:snd r:embed="rId3" name="laser.wav"/>
            </a:hlinkHover>
          </p:cNvPr>
          <p:cNvPicPr>
            <a:picLocks noChangeAspect="1"/>
          </p:cNvPicPr>
          <p:nvPr/>
        </p:nvPicPr>
        <p:blipFill>
          <a:blip r:embed="rId5" cstate="print">
            <a:extLst>
              <a:ext uri="{28A0092B-C50C-407E-A947-70E740481C1C}"/>
            </a:extLst>
          </a:blip>
          <a:stretch>
            <a:fillRect/>
          </a:stretch>
        </p:blipFill>
        <p:spPr>
          <a:xfrm>
            <a:off x="8859610" y="5484150"/>
            <a:ext cx="2638567" cy="870408"/>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12" name="Picture 11">
            <a:hlinkClick r:id="" action="ppaction://hlinkshowjump?jump=firstslide"/>
            <a:hlinkHover r:id="" action="ppaction://noaction" highlightClick="1">
              <a:snd r:embed="rId3" name="laser.wav"/>
            </a:hlinkHover>
          </p:cNvPr>
          <p:cNvPicPr>
            <a:picLocks noChangeAspect="1"/>
          </p:cNvPicPr>
          <p:nvPr/>
        </p:nvPicPr>
        <p:blipFill>
          <a:blip r:embed="rId6" cstate="print">
            <a:extLst>
              <a:ext uri="{28A0092B-C50C-407E-A947-70E740481C1C}"/>
            </a:extLst>
          </a:blip>
          <a:stretch>
            <a:fillRect/>
          </a:stretch>
        </p:blipFill>
        <p:spPr>
          <a:xfrm>
            <a:off x="3190134" y="5467454"/>
            <a:ext cx="2576046" cy="878756"/>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13" name="Picture 12">
            <a:hlinkClick r:id="" action="ppaction://hlinkshowjump?jump=lastslide"/>
            <a:hlinkHover r:id="" action="ppaction://noaction" highlightClick="1">
              <a:snd r:embed="rId3" name="laser.wav"/>
            </a:hlinkHover>
          </p:cNvPr>
          <p:cNvPicPr>
            <a:picLocks noChangeAspect="1"/>
          </p:cNvPicPr>
          <p:nvPr/>
        </p:nvPicPr>
        <p:blipFill>
          <a:blip r:embed="rId7" cstate="print">
            <a:extLst>
              <a:ext uri="{28A0092B-C50C-407E-A947-70E740481C1C}"/>
            </a:extLst>
          </a:blip>
          <a:stretch>
            <a:fillRect/>
          </a:stretch>
        </p:blipFill>
        <p:spPr>
          <a:xfrm>
            <a:off x="5987925" y="5475802"/>
            <a:ext cx="2535656" cy="887104"/>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
        <p:nvSpPr>
          <p:cNvPr id="31750" name="Footer Placeholder 16"/>
          <p:cNvSpPr>
            <a:spLocks noGrp="1"/>
          </p:cNvSpPr>
          <p:nvPr>
            <p:ph type="ftr" sz="quarter" idx="11"/>
          </p:nvPr>
        </p:nvSpPr>
        <p:spPr bwMode="auto">
          <a:xfrm>
            <a:off x="3906838" y="6454775"/>
            <a:ext cx="4114800"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hu-HU" sz="2800" smtClean="0">
                <a:solidFill>
                  <a:schemeClr val="tx1"/>
                </a:solidFill>
                <a:cs typeface="Arial" charset="0"/>
              </a:rPr>
              <a:t>Fülemüle verseny 2013</a:t>
            </a:r>
          </a:p>
        </p:txBody>
      </p:sp>
      <p:pic>
        <p:nvPicPr>
          <p:cNvPr id="16" name="Picture 15">
            <a:hlinkClick r:id="" action="ppaction://hlinkshowjump?jump=previousslide"/>
            <a:hlinkHover r:id="" action="ppaction://noaction" highlightClick="1">
              <a:snd r:embed="rId3" name="laser.wav"/>
            </a:hlinkHover>
          </p:cNvPr>
          <p:cNvPicPr>
            <a:picLocks noChangeAspect="1"/>
          </p:cNvPicPr>
          <p:nvPr/>
        </p:nvPicPr>
        <p:blipFill>
          <a:blip r:embed="rId4" cstate="print">
            <a:extLst>
              <a:ext uri="{28A0092B-C50C-407E-A947-70E740481C1C}"/>
            </a:extLst>
          </a:blip>
          <a:stretch>
            <a:fillRect/>
          </a:stretch>
        </p:blipFill>
        <p:spPr>
          <a:xfrm>
            <a:off x="292874" y="5475802"/>
            <a:ext cx="2504917" cy="870408"/>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17" name="Picture 16">
            <a:hlinkClick r:id="" action="ppaction://hlinkshowjump?jump=nextslide"/>
            <a:hlinkHover r:id="" action="ppaction://noaction" highlightClick="1">
              <a:snd r:embed="rId3" name="laser.wav"/>
            </a:hlinkHover>
          </p:cNvPr>
          <p:cNvPicPr>
            <a:picLocks noChangeAspect="1"/>
          </p:cNvPicPr>
          <p:nvPr/>
        </p:nvPicPr>
        <p:blipFill>
          <a:blip r:embed="rId5" cstate="print">
            <a:extLst>
              <a:ext uri="{28A0092B-C50C-407E-A947-70E740481C1C}"/>
            </a:extLst>
          </a:blip>
          <a:stretch>
            <a:fillRect/>
          </a:stretch>
        </p:blipFill>
        <p:spPr>
          <a:xfrm>
            <a:off x="8859610" y="5484150"/>
            <a:ext cx="2638567" cy="870408"/>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19" name="Picture 18">
            <a:hlinkClick r:id="" action="ppaction://hlinkshowjump?jump=firstslide"/>
            <a:hlinkHover r:id="" action="ppaction://noaction" highlightClick="1">
              <a:snd r:embed="rId3" name="laser.wav"/>
            </a:hlinkHover>
          </p:cNvPr>
          <p:cNvPicPr>
            <a:picLocks noChangeAspect="1"/>
          </p:cNvPicPr>
          <p:nvPr/>
        </p:nvPicPr>
        <p:blipFill>
          <a:blip r:embed="rId6" cstate="print">
            <a:extLst>
              <a:ext uri="{28A0092B-C50C-407E-A947-70E740481C1C}"/>
            </a:extLst>
          </a:blip>
          <a:stretch>
            <a:fillRect/>
          </a:stretch>
        </p:blipFill>
        <p:spPr>
          <a:xfrm>
            <a:off x="3190134" y="5467454"/>
            <a:ext cx="2576046" cy="878756"/>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20" name="Picture 19">
            <a:hlinkClick r:id="" action="ppaction://hlinkshowjump?jump=lastslide"/>
            <a:hlinkHover r:id="" action="ppaction://noaction" highlightClick="1">
              <a:snd r:embed="rId3" name="laser.wav"/>
            </a:hlinkHover>
          </p:cNvPr>
          <p:cNvPicPr>
            <a:picLocks noChangeAspect="1"/>
          </p:cNvPicPr>
          <p:nvPr/>
        </p:nvPicPr>
        <p:blipFill>
          <a:blip r:embed="rId7" cstate="print">
            <a:extLst>
              <a:ext uri="{28A0092B-C50C-407E-A947-70E740481C1C}"/>
            </a:extLst>
          </a:blip>
          <a:stretch>
            <a:fillRect/>
          </a:stretch>
        </p:blipFill>
        <p:spPr>
          <a:xfrm>
            <a:off x="5987925" y="5475802"/>
            <a:ext cx="2535656" cy="887104"/>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31755" name="Picture 1"/>
          <p:cNvPicPr>
            <a:picLocks noChangeAspect="1"/>
          </p:cNvPicPr>
          <p:nvPr/>
        </p:nvPicPr>
        <p:blipFill>
          <a:blip r:embed="rId8"/>
          <a:srcRect/>
          <a:stretch>
            <a:fillRect/>
          </a:stretch>
        </p:blipFill>
        <p:spPr bwMode="auto">
          <a:xfrm>
            <a:off x="577850" y="484188"/>
            <a:ext cx="11009313" cy="4899025"/>
          </a:xfrm>
          <a:prstGeom prst="rect">
            <a:avLst/>
          </a:prstGeom>
          <a:noFill/>
          <a:ln w="9525">
            <a:noFill/>
            <a:miter lim="800000"/>
            <a:headEnd/>
            <a:tailEnd/>
          </a:ln>
        </p:spPr>
      </p:pic>
      <p:sp>
        <p:nvSpPr>
          <p:cNvPr id="22" name="Rectangle 21"/>
          <p:cNvSpPr/>
          <p:nvPr/>
        </p:nvSpPr>
        <p:spPr>
          <a:xfrm>
            <a:off x="2457204" y="700225"/>
            <a:ext cx="7061549" cy="1015663"/>
          </a:xfrm>
          <a:prstGeom prst="rect">
            <a:avLst/>
          </a:prstGeom>
        </p:spPr>
        <p:txBody>
          <a:bodyPr wrap="none">
            <a:spAutoFit/>
          </a:bodyPr>
          <a:lstStyle/>
          <a:p>
            <a:pPr algn="ctr" fontAlgn="auto">
              <a:spcBef>
                <a:spcPts val="0"/>
              </a:spcBef>
              <a:spcAft>
                <a:spcPts val="0"/>
              </a:spcAft>
              <a:defRPr/>
            </a:pPr>
            <a:r>
              <a:rPr lang="hu-HU" sz="6000" b="1" dirty="0">
                <a:ln w="22225">
                  <a:solidFill>
                    <a:schemeClr val="accent2"/>
                  </a:solidFill>
                  <a:prstDash val="solid"/>
                </a:ln>
                <a:solidFill>
                  <a:schemeClr val="accent2">
                    <a:lumMod val="40000"/>
                    <a:lumOff val="60000"/>
                  </a:schemeClr>
                </a:solidFill>
                <a:latin typeface="Bauhaus 93" panose="04030905020B02020C02" pitchFamily="82" charset="0"/>
                <a:cs typeface="+mn-cs"/>
              </a:rPr>
              <a:t>Bioételek képekben</a:t>
            </a:r>
            <a:endParaRPr lang="hu-HU" sz="6000" b="1" dirty="0">
              <a:ln w="22225">
                <a:solidFill>
                  <a:schemeClr val="accent2"/>
                </a:solidFill>
                <a:prstDash val="solid"/>
              </a:ln>
              <a:solidFill>
                <a:schemeClr val="accent2">
                  <a:lumMod val="40000"/>
                  <a:lumOff val="60000"/>
                </a:schemeClr>
              </a:solidFill>
              <a:latin typeface="Bauhaus 93" panose="04030905020B02020C02" pitchFamily="82" charset="0"/>
              <a:cs typeface="+mn-cs"/>
            </a:endParaRPr>
          </a:p>
        </p:txBody>
      </p:sp>
      <p:pic>
        <p:nvPicPr>
          <p:cNvPr id="31757" name="Picture 2"/>
          <p:cNvPicPr>
            <a:picLocks noChangeAspect="1"/>
          </p:cNvPicPr>
          <p:nvPr/>
        </p:nvPicPr>
        <p:blipFill>
          <a:blip r:embed="rId9"/>
          <a:srcRect/>
          <a:stretch>
            <a:fillRect/>
          </a:stretch>
        </p:blipFill>
        <p:spPr bwMode="auto">
          <a:xfrm>
            <a:off x="1252538" y="1825625"/>
            <a:ext cx="3381375" cy="1497013"/>
          </a:xfrm>
          <a:prstGeom prst="rect">
            <a:avLst/>
          </a:prstGeom>
          <a:noFill/>
          <a:ln w="9525">
            <a:noFill/>
            <a:miter lim="800000"/>
            <a:headEnd/>
            <a:tailEnd/>
          </a:ln>
        </p:spPr>
      </p:pic>
      <p:pic>
        <p:nvPicPr>
          <p:cNvPr id="31758" name="Picture 3"/>
          <p:cNvPicPr>
            <a:picLocks noChangeAspect="1"/>
          </p:cNvPicPr>
          <p:nvPr/>
        </p:nvPicPr>
        <p:blipFill>
          <a:blip r:embed="rId10"/>
          <a:srcRect/>
          <a:stretch>
            <a:fillRect/>
          </a:stretch>
        </p:blipFill>
        <p:spPr bwMode="auto">
          <a:xfrm>
            <a:off x="7548563" y="1716088"/>
            <a:ext cx="3381375" cy="1606550"/>
          </a:xfrm>
          <a:prstGeom prst="rect">
            <a:avLst/>
          </a:prstGeom>
          <a:noFill/>
          <a:ln w="9525">
            <a:noFill/>
            <a:miter lim="800000"/>
            <a:headEnd/>
            <a:tailEnd/>
          </a:ln>
        </p:spPr>
      </p:pic>
      <p:pic>
        <p:nvPicPr>
          <p:cNvPr id="31759" name="Picture 4"/>
          <p:cNvPicPr>
            <a:picLocks noChangeAspect="1"/>
          </p:cNvPicPr>
          <p:nvPr/>
        </p:nvPicPr>
        <p:blipFill>
          <a:blip r:embed="rId11"/>
          <a:srcRect/>
          <a:stretch>
            <a:fillRect/>
          </a:stretch>
        </p:blipFill>
        <p:spPr bwMode="auto">
          <a:xfrm>
            <a:off x="3906838" y="3517900"/>
            <a:ext cx="4616450" cy="1585913"/>
          </a:xfrm>
          <a:prstGeom prst="rect">
            <a:avLst/>
          </a:prstGeom>
          <a:noFill/>
          <a:ln w="9525">
            <a:noFill/>
            <a:miter lim="800000"/>
            <a:headEnd/>
            <a:tailEnd/>
          </a:ln>
        </p:spPr>
      </p:pic>
      <p:pic>
        <p:nvPicPr>
          <p:cNvPr id="31760" name="Picture 5"/>
          <p:cNvPicPr>
            <a:picLocks noChangeAspect="1"/>
          </p:cNvPicPr>
          <p:nvPr/>
        </p:nvPicPr>
        <p:blipFill>
          <a:blip r:embed="rId12"/>
          <a:srcRect/>
          <a:stretch>
            <a:fillRect/>
          </a:stretch>
        </p:blipFill>
        <p:spPr bwMode="auto">
          <a:xfrm>
            <a:off x="4652963" y="1808163"/>
            <a:ext cx="2857500" cy="1514475"/>
          </a:xfrm>
          <a:prstGeom prst="rect">
            <a:avLst/>
          </a:prstGeom>
          <a:noFill/>
          <a:ln w="9525">
            <a:noFill/>
            <a:miter lim="800000"/>
            <a:headEnd/>
            <a:tailEnd/>
          </a:ln>
        </p:spPr>
      </p:pic>
      <p:sp>
        <p:nvSpPr>
          <p:cNvPr id="31761" name="TextBox 22"/>
          <p:cNvSpPr txBox="1">
            <a:spLocks noChangeArrowheads="1"/>
          </p:cNvSpPr>
          <p:nvPr/>
        </p:nvSpPr>
        <p:spPr bwMode="auto">
          <a:xfrm>
            <a:off x="1243013" y="3379788"/>
            <a:ext cx="2654300" cy="2184400"/>
          </a:xfrm>
          <a:prstGeom prst="rect">
            <a:avLst/>
          </a:prstGeom>
          <a:noFill/>
          <a:ln w="9525">
            <a:noFill/>
            <a:miter lim="800000"/>
            <a:headEnd/>
            <a:tailEnd/>
          </a:ln>
        </p:spPr>
        <p:txBody>
          <a:bodyPr>
            <a:spAutoFit/>
          </a:bodyPr>
          <a:lstStyle/>
          <a:p>
            <a:r>
              <a:rPr lang="hu-HU" sz="13600">
                <a:solidFill>
                  <a:srgbClr val="FF0000"/>
                </a:solidFill>
                <a:latin typeface="Calibri" pitchFamily="34" charset="0"/>
              </a:rPr>
              <a:t>VÉ</a:t>
            </a:r>
          </a:p>
        </p:txBody>
      </p:sp>
      <p:sp>
        <p:nvSpPr>
          <p:cNvPr id="31762" name="TextBox 24"/>
          <p:cNvSpPr txBox="1">
            <a:spLocks noChangeArrowheads="1"/>
          </p:cNvSpPr>
          <p:nvPr/>
        </p:nvSpPr>
        <p:spPr bwMode="auto">
          <a:xfrm>
            <a:off x="8694738" y="3398838"/>
            <a:ext cx="2405062" cy="2185987"/>
          </a:xfrm>
          <a:prstGeom prst="rect">
            <a:avLst/>
          </a:prstGeom>
          <a:noFill/>
          <a:ln w="9525">
            <a:noFill/>
            <a:miter lim="800000"/>
            <a:headEnd/>
            <a:tailEnd/>
          </a:ln>
        </p:spPr>
        <p:txBody>
          <a:bodyPr>
            <a:spAutoFit/>
          </a:bodyPr>
          <a:lstStyle/>
          <a:p>
            <a:r>
              <a:rPr lang="hu-HU" sz="13600">
                <a:solidFill>
                  <a:srgbClr val="FF0000"/>
                </a:solidFill>
                <a:latin typeface="Calibri" pitchFamily="34" charset="0"/>
              </a:rPr>
              <a:t>GE</a:t>
            </a:r>
          </a:p>
        </p:txBody>
      </p:sp>
    </p:spTree>
  </p:cSld>
  <p:clrMapOvr>
    <a:masterClrMapping/>
  </p:clrMapOvr>
  <p:transition spd="slow" advClick="0">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69" name="Picture 6"/>
          <p:cNvPicPr>
            <a:picLocks noChangeAspect="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32770" name="Footer Placeholder 16"/>
          <p:cNvSpPr>
            <a:spLocks noGrp="1"/>
          </p:cNvSpPr>
          <p:nvPr>
            <p:ph type="ftr" sz="quarter" idx="11"/>
          </p:nvPr>
        </p:nvSpPr>
        <p:spPr bwMode="auto">
          <a:xfrm>
            <a:off x="3906838" y="6454775"/>
            <a:ext cx="4114800"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hu-HU" sz="2800" smtClean="0">
                <a:solidFill>
                  <a:schemeClr val="tx1"/>
                </a:solidFill>
                <a:cs typeface="Arial" charset="0"/>
              </a:rPr>
              <a:t>Fülemüle verseny 2013</a:t>
            </a:r>
          </a:p>
        </p:txBody>
      </p:sp>
      <p:pic>
        <p:nvPicPr>
          <p:cNvPr id="21" name="Picture 20">
            <a:hlinkClick r:id="" action="ppaction://hlinkshowjump?jump=previousslide"/>
            <a:hlinkHover r:id="" action="ppaction://noaction" highlightClick="1">
              <a:snd r:embed="rId3" name="laser.wav"/>
            </a:hlinkHover>
          </p:cNvPr>
          <p:cNvPicPr>
            <a:picLocks noChangeAspect="1"/>
          </p:cNvPicPr>
          <p:nvPr/>
        </p:nvPicPr>
        <p:blipFill>
          <a:blip r:embed="rId4" cstate="print">
            <a:extLst>
              <a:ext uri="{28A0092B-C50C-407E-A947-70E740481C1C}"/>
            </a:extLst>
          </a:blip>
          <a:stretch>
            <a:fillRect/>
          </a:stretch>
        </p:blipFill>
        <p:spPr>
          <a:xfrm>
            <a:off x="292874" y="5475802"/>
            <a:ext cx="2504917" cy="870408"/>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22" name="Picture 21">
            <a:hlinkClick r:id="" action="ppaction://hlinkshowjump?jump=nextslide"/>
            <a:hlinkHover r:id="" action="ppaction://noaction" highlightClick="1">
              <a:snd r:embed="rId3" name="laser.wav"/>
            </a:hlinkHover>
          </p:cNvPr>
          <p:cNvPicPr>
            <a:picLocks noChangeAspect="1"/>
          </p:cNvPicPr>
          <p:nvPr/>
        </p:nvPicPr>
        <p:blipFill>
          <a:blip r:embed="rId5" cstate="print">
            <a:extLst>
              <a:ext uri="{28A0092B-C50C-407E-A947-70E740481C1C}"/>
            </a:extLst>
          </a:blip>
          <a:stretch>
            <a:fillRect/>
          </a:stretch>
        </p:blipFill>
        <p:spPr>
          <a:xfrm>
            <a:off x="8859610" y="5484150"/>
            <a:ext cx="2638567" cy="870408"/>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23" name="Picture 22">
            <a:hlinkClick r:id="" action="ppaction://hlinkshowjump?jump=firstslide"/>
            <a:hlinkHover r:id="" action="ppaction://noaction" highlightClick="1">
              <a:snd r:embed="rId3" name="laser.wav"/>
            </a:hlinkHover>
          </p:cNvPr>
          <p:cNvPicPr>
            <a:picLocks noChangeAspect="1"/>
          </p:cNvPicPr>
          <p:nvPr/>
        </p:nvPicPr>
        <p:blipFill>
          <a:blip r:embed="rId6" cstate="print">
            <a:extLst>
              <a:ext uri="{28A0092B-C50C-407E-A947-70E740481C1C}"/>
            </a:extLst>
          </a:blip>
          <a:stretch>
            <a:fillRect/>
          </a:stretch>
        </p:blipFill>
        <p:spPr>
          <a:xfrm>
            <a:off x="3190134" y="5467454"/>
            <a:ext cx="2576046" cy="878756"/>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24" name="Picture 23">
            <a:hlinkClick r:id="" action="ppaction://hlinkshowjump?jump=lastslide"/>
            <a:hlinkHover r:id="" action="ppaction://noaction" highlightClick="1">
              <a:snd r:embed="rId3" name="laser.wav"/>
            </a:hlinkHover>
          </p:cNvPr>
          <p:cNvPicPr>
            <a:picLocks noChangeAspect="1"/>
          </p:cNvPicPr>
          <p:nvPr/>
        </p:nvPicPr>
        <p:blipFill>
          <a:blip r:embed="rId7" cstate="print">
            <a:extLst>
              <a:ext uri="{28A0092B-C50C-407E-A947-70E740481C1C}"/>
            </a:extLst>
          </a:blip>
          <a:stretch>
            <a:fillRect/>
          </a:stretch>
        </p:blipFill>
        <p:spPr>
          <a:xfrm>
            <a:off x="5987925" y="5475802"/>
            <a:ext cx="2535656" cy="887104"/>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32775" name="Picture 24"/>
          <p:cNvPicPr>
            <a:picLocks noChangeAspect="1"/>
          </p:cNvPicPr>
          <p:nvPr/>
        </p:nvPicPr>
        <p:blipFill>
          <a:blip r:embed="rId8"/>
          <a:srcRect/>
          <a:stretch>
            <a:fillRect/>
          </a:stretch>
        </p:blipFill>
        <p:spPr bwMode="auto">
          <a:xfrm>
            <a:off x="577850" y="484188"/>
            <a:ext cx="11009313" cy="4899025"/>
          </a:xfrm>
          <a:prstGeom prst="rect">
            <a:avLst/>
          </a:prstGeom>
          <a:noFill/>
          <a:ln w="9525">
            <a:noFill/>
            <a:miter lim="800000"/>
            <a:headEnd/>
            <a:tailEnd/>
          </a:ln>
        </p:spPr>
      </p:pic>
      <p:sp>
        <p:nvSpPr>
          <p:cNvPr id="26" name="Rectangle 25"/>
          <p:cNvSpPr/>
          <p:nvPr/>
        </p:nvSpPr>
        <p:spPr>
          <a:xfrm>
            <a:off x="4460158" y="700225"/>
            <a:ext cx="3055645" cy="1015663"/>
          </a:xfrm>
          <a:prstGeom prst="rect">
            <a:avLst/>
          </a:prstGeom>
        </p:spPr>
        <p:txBody>
          <a:bodyPr wrap="none">
            <a:spAutoFit/>
          </a:bodyPr>
          <a:lstStyle/>
          <a:p>
            <a:pPr algn="ctr" fontAlgn="auto">
              <a:spcBef>
                <a:spcPts val="0"/>
              </a:spcBef>
              <a:spcAft>
                <a:spcPts val="0"/>
              </a:spcAft>
              <a:defRPr/>
            </a:pPr>
            <a:r>
              <a:rPr lang="hu-HU" sz="6000" b="1" dirty="0">
                <a:ln w="22225">
                  <a:solidFill>
                    <a:schemeClr val="accent2"/>
                  </a:solidFill>
                  <a:prstDash val="solid"/>
                </a:ln>
                <a:solidFill>
                  <a:schemeClr val="accent2">
                    <a:lumMod val="40000"/>
                    <a:lumOff val="60000"/>
                  </a:schemeClr>
                </a:solidFill>
                <a:latin typeface="Bauhaus 93" panose="04030905020B02020C02" pitchFamily="82" charset="0"/>
                <a:cs typeface="+mn-cs"/>
              </a:rPr>
              <a:t>Források</a:t>
            </a:r>
            <a:endParaRPr lang="hu-HU" sz="6000" b="1" dirty="0">
              <a:ln w="22225">
                <a:solidFill>
                  <a:schemeClr val="accent2"/>
                </a:solidFill>
                <a:prstDash val="solid"/>
              </a:ln>
              <a:solidFill>
                <a:schemeClr val="accent2">
                  <a:lumMod val="40000"/>
                  <a:lumOff val="60000"/>
                </a:schemeClr>
              </a:solidFill>
              <a:latin typeface="Bauhaus 93" panose="04030905020B02020C02" pitchFamily="82" charset="0"/>
              <a:cs typeface="+mn-cs"/>
            </a:endParaRPr>
          </a:p>
        </p:txBody>
      </p:sp>
      <p:pic>
        <p:nvPicPr>
          <p:cNvPr id="2" name="Picture 1">
            <a:hlinkClick r:id="rId9"/>
          </p:cNvPr>
          <p:cNvPicPr>
            <a:picLocks noChangeAspect="1"/>
          </p:cNvPicPr>
          <p:nvPr/>
        </p:nvPicPr>
        <p:blipFill>
          <a:blip r:embed="rId10">
            <a:extLst>
              <a:ext uri="{28A0092B-C50C-407E-A947-70E740481C1C}"/>
            </a:extLst>
          </a:blip>
          <a:stretch>
            <a:fillRect/>
          </a:stretch>
        </p:blipFill>
        <p:spPr>
          <a:xfrm>
            <a:off x="851074" y="1944427"/>
            <a:ext cx="3290383" cy="1671708"/>
          </a:xfrm>
          <a:prstGeom prst="rect">
            <a:avLst/>
          </a:prstGeom>
          <a:scene3d>
            <a:camera prst="isometricOffAxis1Right"/>
            <a:lightRig rig="threePt" dir="t"/>
          </a:scene3d>
        </p:spPr>
      </p:pic>
      <p:pic>
        <p:nvPicPr>
          <p:cNvPr id="32778" name="Picture 2">
            <a:hlinkClick r:id="rId11"/>
          </p:cNvPr>
          <p:cNvPicPr>
            <a:picLocks noChangeAspect="1"/>
          </p:cNvPicPr>
          <p:nvPr/>
        </p:nvPicPr>
        <p:blipFill>
          <a:blip r:embed="rId12"/>
          <a:srcRect/>
          <a:stretch>
            <a:fillRect/>
          </a:stretch>
        </p:blipFill>
        <p:spPr bwMode="auto">
          <a:xfrm>
            <a:off x="4402138" y="1644650"/>
            <a:ext cx="3313112" cy="1671638"/>
          </a:xfrm>
          <a:prstGeom prst="rect">
            <a:avLst/>
          </a:prstGeom>
          <a:noFill/>
          <a:ln w="9525">
            <a:noFill/>
            <a:miter lim="800000"/>
            <a:headEnd/>
            <a:tailEnd/>
          </a:ln>
        </p:spPr>
      </p:pic>
      <p:pic>
        <p:nvPicPr>
          <p:cNvPr id="4" name="Picture 3">
            <a:hlinkClick r:id="rId13"/>
          </p:cNvPr>
          <p:cNvPicPr>
            <a:picLocks noChangeAspect="1"/>
          </p:cNvPicPr>
          <p:nvPr/>
        </p:nvPicPr>
        <p:blipFill>
          <a:blip r:embed="rId14">
            <a:extLst>
              <a:ext uri="{28A0092B-C50C-407E-A947-70E740481C1C}"/>
            </a:extLst>
          </a:blip>
          <a:stretch>
            <a:fillRect/>
          </a:stretch>
        </p:blipFill>
        <p:spPr>
          <a:xfrm>
            <a:off x="8038945" y="1887351"/>
            <a:ext cx="3316623" cy="1671708"/>
          </a:xfrm>
          <a:prstGeom prst="rect">
            <a:avLst/>
          </a:prstGeom>
          <a:scene3d>
            <a:camera prst="isometricOffAxis2Left"/>
            <a:lightRig rig="threePt" dir="t"/>
          </a:scene3d>
        </p:spPr>
      </p:pic>
      <p:sp>
        <p:nvSpPr>
          <p:cNvPr id="5" name="TextBox 4"/>
          <p:cNvSpPr txBox="1"/>
          <p:nvPr/>
        </p:nvSpPr>
        <p:spPr>
          <a:xfrm>
            <a:off x="775024" y="3761306"/>
            <a:ext cx="3290384" cy="523220"/>
          </a:xfrm>
          <a:prstGeom prst="rect">
            <a:avLst/>
          </a:prstGeom>
          <a:noFill/>
          <a:scene3d>
            <a:camera prst="isometricOffAxis1Right"/>
            <a:lightRig rig="threePt" dir="t"/>
          </a:scene3d>
        </p:spPr>
        <p:txBody>
          <a:bodyPr>
            <a:spAutoFit/>
          </a:bodyPr>
          <a:lstStyle/>
          <a:p>
            <a:pPr algn="ctr" fontAlgn="auto">
              <a:spcBef>
                <a:spcPts val="0"/>
              </a:spcBef>
              <a:spcAft>
                <a:spcPts val="0"/>
              </a:spcAft>
              <a:defRPr/>
            </a:pPr>
            <a:r>
              <a:rPr lang="hu-HU" sz="2800" dirty="0">
                <a:solidFill>
                  <a:srgbClr val="FF0000"/>
                </a:solidFill>
                <a:latin typeface="+mn-lt"/>
                <a:cs typeface="+mn-cs"/>
              </a:rPr>
              <a:t>Wikipédia</a:t>
            </a:r>
            <a:endParaRPr lang="hu-HU" sz="2800" dirty="0">
              <a:solidFill>
                <a:srgbClr val="FF0000"/>
              </a:solidFill>
              <a:latin typeface="+mn-lt"/>
              <a:cs typeface="+mn-cs"/>
            </a:endParaRPr>
          </a:p>
        </p:txBody>
      </p:sp>
      <p:sp>
        <p:nvSpPr>
          <p:cNvPr id="32781" name="TextBox 26"/>
          <p:cNvSpPr txBox="1">
            <a:spLocks noChangeArrowheads="1"/>
          </p:cNvSpPr>
          <p:nvPr/>
        </p:nvSpPr>
        <p:spPr bwMode="auto">
          <a:xfrm>
            <a:off x="4262438" y="3451225"/>
            <a:ext cx="3289300" cy="523875"/>
          </a:xfrm>
          <a:prstGeom prst="rect">
            <a:avLst/>
          </a:prstGeom>
          <a:noFill/>
          <a:ln w="9525">
            <a:noFill/>
            <a:miter lim="800000"/>
            <a:headEnd/>
            <a:tailEnd/>
          </a:ln>
        </p:spPr>
        <p:txBody>
          <a:bodyPr>
            <a:spAutoFit/>
          </a:bodyPr>
          <a:lstStyle/>
          <a:p>
            <a:pPr algn="ctr"/>
            <a:r>
              <a:rPr lang="hu-HU" sz="2800">
                <a:solidFill>
                  <a:srgbClr val="FF0000"/>
                </a:solidFill>
                <a:latin typeface="Calibri" pitchFamily="34" charset="0"/>
              </a:rPr>
              <a:t>FIT-WAY</a:t>
            </a:r>
          </a:p>
        </p:txBody>
      </p:sp>
      <p:sp>
        <p:nvSpPr>
          <p:cNvPr id="28" name="TextBox 27"/>
          <p:cNvSpPr txBox="1"/>
          <p:nvPr/>
        </p:nvSpPr>
        <p:spPr>
          <a:xfrm>
            <a:off x="7945749" y="3651340"/>
            <a:ext cx="3290384" cy="523220"/>
          </a:xfrm>
          <a:prstGeom prst="rect">
            <a:avLst/>
          </a:prstGeom>
          <a:noFill/>
          <a:scene3d>
            <a:camera prst="isometricOffAxis2Left"/>
            <a:lightRig rig="threePt" dir="t"/>
          </a:scene3d>
        </p:spPr>
        <p:txBody>
          <a:bodyPr>
            <a:spAutoFit/>
          </a:bodyPr>
          <a:lstStyle/>
          <a:p>
            <a:pPr algn="ctr" fontAlgn="auto">
              <a:spcBef>
                <a:spcPts val="0"/>
              </a:spcBef>
              <a:spcAft>
                <a:spcPts val="0"/>
              </a:spcAft>
              <a:defRPr/>
            </a:pPr>
            <a:r>
              <a:rPr lang="hu-HU" sz="2800" dirty="0">
                <a:solidFill>
                  <a:srgbClr val="FF0000"/>
                </a:solidFill>
                <a:latin typeface="+mn-lt"/>
                <a:cs typeface="+mn-cs"/>
              </a:rPr>
              <a:t>STOP</a:t>
            </a:r>
            <a:endParaRPr lang="hu-HU" sz="2800" dirty="0">
              <a:solidFill>
                <a:srgbClr val="FF0000"/>
              </a:solidFill>
              <a:latin typeface="+mn-lt"/>
              <a:cs typeface="+mn-cs"/>
            </a:endParaRPr>
          </a:p>
        </p:txBody>
      </p:sp>
      <p:sp>
        <p:nvSpPr>
          <p:cNvPr id="32783" name="TextBox 5"/>
          <p:cNvSpPr txBox="1">
            <a:spLocks noChangeArrowheads="1"/>
          </p:cNvSpPr>
          <p:nvPr/>
        </p:nvSpPr>
        <p:spPr bwMode="auto">
          <a:xfrm>
            <a:off x="730250" y="4570413"/>
            <a:ext cx="10656888" cy="646112"/>
          </a:xfrm>
          <a:prstGeom prst="rect">
            <a:avLst/>
          </a:prstGeom>
          <a:noFill/>
          <a:ln w="9525">
            <a:noFill/>
            <a:miter lim="800000"/>
            <a:headEnd/>
            <a:tailEnd/>
          </a:ln>
        </p:spPr>
        <p:txBody>
          <a:bodyPr>
            <a:spAutoFit/>
          </a:bodyPr>
          <a:lstStyle/>
          <a:p>
            <a:pPr algn="ctr"/>
            <a:r>
              <a:rPr lang="hu-HU">
                <a:solidFill>
                  <a:srgbClr val="FF0000"/>
                </a:solidFill>
                <a:latin typeface="Calibri" pitchFamily="34" charset="0"/>
              </a:rPr>
              <a:t>A fenti képekre kattintva megjelennek az általam felhasznált webhelyek!</a:t>
            </a:r>
          </a:p>
          <a:p>
            <a:pPr algn="ctr"/>
            <a:r>
              <a:rPr lang="hu-HU">
                <a:solidFill>
                  <a:srgbClr val="FF0000"/>
                </a:solidFill>
                <a:latin typeface="Calibri" pitchFamily="34" charset="0"/>
              </a:rPr>
              <a:t>Képek forrása: Google </a:t>
            </a:r>
            <a:r>
              <a:rPr lang="hu-HU">
                <a:latin typeface="Calibri" pitchFamily="34" charset="0"/>
              </a:rPr>
              <a:t>f</a:t>
            </a:r>
          </a:p>
        </p:txBody>
      </p:sp>
    </p:spTree>
  </p:cSld>
  <p:clrMapOvr>
    <a:masterClrMapping/>
  </p:clrMapOvr>
  <p:transition spd="slow" advClick="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6"/>
          <p:cNvPicPr>
            <a:picLocks noChangeAspect="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pic>
        <p:nvPicPr>
          <p:cNvPr id="10" name="Picture 9">
            <a:hlinkClick r:id="" action="ppaction://hlinkshowjump?jump=previousslide"/>
            <a:hlinkHover r:id="" action="ppaction://noaction" highlightClick="1">
              <a:snd r:embed="rId3" name="laser.wav"/>
            </a:hlinkHover>
          </p:cNvPr>
          <p:cNvPicPr>
            <a:picLocks noChangeAspect="1"/>
          </p:cNvPicPr>
          <p:nvPr/>
        </p:nvPicPr>
        <p:blipFill>
          <a:blip r:embed="rId4" cstate="print">
            <a:extLst>
              <a:ext uri="{28A0092B-C50C-407E-A947-70E740481C1C}"/>
            </a:extLst>
          </a:blip>
          <a:stretch>
            <a:fillRect/>
          </a:stretch>
        </p:blipFill>
        <p:spPr>
          <a:xfrm>
            <a:off x="292874" y="5475802"/>
            <a:ext cx="2504917" cy="870408"/>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12" name="Picture 11">
            <a:hlinkClick r:id="" action="ppaction://hlinkshowjump?jump=firstslide"/>
            <a:hlinkHover r:id="" action="ppaction://noaction" highlightClick="1">
              <a:snd r:embed="rId3" name="laser.wav"/>
            </a:hlinkHover>
          </p:cNvPr>
          <p:cNvPicPr>
            <a:picLocks noChangeAspect="1"/>
          </p:cNvPicPr>
          <p:nvPr/>
        </p:nvPicPr>
        <p:blipFill>
          <a:blip r:embed="rId5" cstate="print">
            <a:extLst>
              <a:ext uri="{28A0092B-C50C-407E-A947-70E740481C1C}"/>
            </a:extLst>
          </a:blip>
          <a:stretch>
            <a:fillRect/>
          </a:stretch>
        </p:blipFill>
        <p:spPr>
          <a:xfrm>
            <a:off x="3190134" y="5467454"/>
            <a:ext cx="2576046" cy="878756"/>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13" name="Picture 12">
            <a:hlinkClick r:id="" action="ppaction://hlinkshowjump?jump=lastslide"/>
            <a:hlinkHover r:id="" action="ppaction://noaction" highlightClick="1">
              <a:snd r:embed="rId3" name="laser.wav"/>
            </a:hlinkHover>
          </p:cNvPr>
          <p:cNvPicPr>
            <a:picLocks noChangeAspect="1"/>
          </p:cNvPicPr>
          <p:nvPr/>
        </p:nvPicPr>
        <p:blipFill>
          <a:blip r:embed="rId6" cstate="print">
            <a:extLst>
              <a:ext uri="{28A0092B-C50C-407E-A947-70E740481C1C}"/>
            </a:extLst>
          </a:blip>
          <a:stretch>
            <a:fillRect/>
          </a:stretch>
        </p:blipFill>
        <p:spPr>
          <a:xfrm>
            <a:off x="5987925" y="5475802"/>
            <a:ext cx="2535656" cy="887104"/>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
        <p:nvSpPr>
          <p:cNvPr id="16389" name="Footer Placeholder 16"/>
          <p:cNvSpPr>
            <a:spLocks noGrp="1"/>
          </p:cNvSpPr>
          <p:nvPr>
            <p:ph type="ftr" sz="quarter" idx="11"/>
          </p:nvPr>
        </p:nvSpPr>
        <p:spPr bwMode="auto">
          <a:xfrm>
            <a:off x="3906838" y="6454775"/>
            <a:ext cx="4114800"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hu-HU" sz="2800" smtClean="0">
                <a:solidFill>
                  <a:schemeClr val="tx1"/>
                </a:solidFill>
                <a:cs typeface="Arial" charset="0"/>
              </a:rPr>
              <a:t>Fülemüle verseny 2013</a:t>
            </a:r>
          </a:p>
        </p:txBody>
      </p:sp>
      <p:sp>
        <p:nvSpPr>
          <p:cNvPr id="16390" name="TextBox 7"/>
          <p:cNvSpPr txBox="1">
            <a:spLocks noChangeArrowheads="1"/>
          </p:cNvSpPr>
          <p:nvPr/>
        </p:nvSpPr>
        <p:spPr bwMode="auto">
          <a:xfrm>
            <a:off x="1117600" y="2576513"/>
            <a:ext cx="9956800" cy="2678112"/>
          </a:xfrm>
          <a:prstGeom prst="rect">
            <a:avLst/>
          </a:prstGeom>
          <a:noFill/>
          <a:ln w="9525">
            <a:noFill/>
            <a:miter lim="800000"/>
            <a:headEnd/>
            <a:tailEnd/>
          </a:ln>
        </p:spPr>
        <p:txBody>
          <a:bodyPr>
            <a:spAutoFit/>
          </a:bodyPr>
          <a:lstStyle/>
          <a:p>
            <a:r>
              <a:rPr lang="hu-HU" sz="2800">
                <a:solidFill>
                  <a:schemeClr val="bg1"/>
                </a:solidFill>
                <a:latin typeface="Calibri" pitchFamily="34" charset="0"/>
              </a:rPr>
              <a:t>Az ember által űzött mezőgazdaság a kezdetek óta biogazdálkodás volt, csupán az ipari forradalom beindulása után jött létre a modern mezőgazdaság, mely egyre több mesterséges anyagot, valamint technológiát alkalmaz. A nagyüzemi mezőgazdaság káros mellékhatásai gyorsan napvilágra kerültek, így már a 20-as években megjelent ez a gazdálkodási forma. </a:t>
            </a:r>
          </a:p>
        </p:txBody>
      </p:sp>
      <p:sp>
        <p:nvSpPr>
          <p:cNvPr id="2" name="Rectangle 1"/>
          <p:cNvSpPr/>
          <p:nvPr/>
        </p:nvSpPr>
        <p:spPr>
          <a:xfrm>
            <a:off x="1250763" y="939168"/>
            <a:ext cx="9690474" cy="1015663"/>
          </a:xfrm>
          <a:prstGeom prst="rect">
            <a:avLst/>
          </a:prstGeom>
        </p:spPr>
        <p:txBody>
          <a:bodyPr wrap="none">
            <a:spAutoFit/>
          </a:bodyPr>
          <a:lstStyle/>
          <a:p>
            <a:pPr algn="ctr" fontAlgn="auto">
              <a:spcBef>
                <a:spcPts val="0"/>
              </a:spcBef>
              <a:spcAft>
                <a:spcPts val="0"/>
              </a:spcAft>
              <a:defRPr/>
            </a:pPr>
            <a:r>
              <a:rPr lang="hu-HU" sz="6000" b="1" dirty="0">
                <a:ln w="22225">
                  <a:solidFill>
                    <a:schemeClr val="accent2"/>
                  </a:solidFill>
                  <a:prstDash val="solid"/>
                </a:ln>
                <a:solidFill>
                  <a:schemeClr val="accent2">
                    <a:lumMod val="40000"/>
                    <a:lumOff val="60000"/>
                  </a:schemeClr>
                </a:solidFill>
                <a:latin typeface="Bauhaus 93" panose="04030905020B02020C02" pitchFamily="82" charset="0"/>
                <a:cs typeface="+mn-cs"/>
              </a:rPr>
              <a:t>A biogazdálkodás története</a:t>
            </a:r>
          </a:p>
        </p:txBody>
      </p:sp>
      <p:pic>
        <p:nvPicPr>
          <p:cNvPr id="14" name="Picture 13">
            <a:hlinkClick r:id="rId7" action="ppaction://hlinksldjump"/>
            <a:hlinkHover r:id="" action="ppaction://noaction" highlightClick="1">
              <a:snd r:embed="rId3" name="laser.wav"/>
            </a:hlinkHover>
          </p:cNvPr>
          <p:cNvPicPr>
            <a:picLocks noChangeAspect="1"/>
          </p:cNvPicPr>
          <p:nvPr/>
        </p:nvPicPr>
        <p:blipFill>
          <a:blip r:embed="rId8" cstate="print">
            <a:extLst>
              <a:ext uri="{28A0092B-C50C-407E-A947-70E740481C1C}"/>
            </a:extLst>
          </a:blip>
          <a:stretch>
            <a:fillRect/>
          </a:stretch>
        </p:blipFill>
        <p:spPr>
          <a:xfrm>
            <a:off x="8859610" y="5484150"/>
            <a:ext cx="2638567" cy="870408"/>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16393" name="Picture 2">
            <a:hlinkClick r:id="rId9" action="ppaction://hlinksldjump"/>
          </p:cNvPr>
          <p:cNvPicPr>
            <a:picLocks noChangeAspect="1"/>
          </p:cNvPicPr>
          <p:nvPr/>
        </p:nvPicPr>
        <p:blipFill>
          <a:blip r:embed="rId10"/>
          <a:srcRect/>
          <a:stretch>
            <a:fillRect/>
          </a:stretch>
        </p:blipFill>
        <p:spPr bwMode="auto">
          <a:xfrm>
            <a:off x="2797175" y="7938"/>
            <a:ext cx="2552700" cy="568325"/>
          </a:xfrm>
          <a:prstGeom prst="rect">
            <a:avLst/>
          </a:prstGeom>
          <a:noFill/>
          <a:ln w="9525">
            <a:noFill/>
            <a:miter lim="800000"/>
            <a:headEnd/>
            <a:tailEnd/>
          </a:ln>
        </p:spPr>
      </p:pic>
      <p:pic>
        <p:nvPicPr>
          <p:cNvPr id="16394" name="Picture 3">
            <a:hlinkClick r:id="rId11" action="ppaction://hlinksldjump"/>
          </p:cNvPr>
          <p:cNvPicPr>
            <a:picLocks noChangeAspect="1"/>
          </p:cNvPicPr>
          <p:nvPr/>
        </p:nvPicPr>
        <p:blipFill>
          <a:blip r:embed="rId12"/>
          <a:srcRect/>
          <a:stretch>
            <a:fillRect/>
          </a:stretch>
        </p:blipFill>
        <p:spPr bwMode="auto">
          <a:xfrm>
            <a:off x="6307138" y="7938"/>
            <a:ext cx="2552700" cy="550862"/>
          </a:xfrm>
          <a:prstGeom prst="rect">
            <a:avLst/>
          </a:prstGeom>
          <a:noFill/>
          <a:ln w="9525">
            <a:noFill/>
            <a:miter lim="800000"/>
            <a:headEnd/>
            <a:tailEnd/>
          </a:ln>
        </p:spPr>
      </p:pic>
    </p:spTree>
  </p:cSld>
  <p:clrMapOvr>
    <a:masterClrMapping/>
  </p:clrMapOvr>
  <p:transition spd="slow" advClick="0">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6"/>
          <p:cNvPicPr>
            <a:picLocks noChangeAspect="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pic>
        <p:nvPicPr>
          <p:cNvPr id="10" name="Picture 9">
            <a:hlinkClick r:id="rId3" action="ppaction://hlinksldjump"/>
            <a:hlinkHover r:id="" action="ppaction://noaction" highlightClick="1">
              <a:snd r:embed="rId4" name="laser.wav"/>
            </a:hlinkHover>
          </p:cNvPr>
          <p:cNvPicPr>
            <a:picLocks noChangeAspect="1"/>
          </p:cNvPicPr>
          <p:nvPr/>
        </p:nvPicPr>
        <p:blipFill>
          <a:blip r:embed="rId5" cstate="print">
            <a:extLst>
              <a:ext uri="{28A0092B-C50C-407E-A947-70E740481C1C}"/>
            </a:extLst>
          </a:blip>
          <a:stretch>
            <a:fillRect/>
          </a:stretch>
        </p:blipFill>
        <p:spPr>
          <a:xfrm>
            <a:off x="292874" y="5475802"/>
            <a:ext cx="2504917" cy="870408"/>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11" name="Picture 10">
            <a:hlinkClick r:id="" action="ppaction://hlinkshowjump?jump=nextslide"/>
            <a:hlinkHover r:id="" action="ppaction://noaction" highlightClick="1">
              <a:snd r:embed="rId4" name="laser.wav"/>
            </a:hlinkHover>
          </p:cNvPr>
          <p:cNvPicPr>
            <a:picLocks noChangeAspect="1"/>
          </p:cNvPicPr>
          <p:nvPr/>
        </p:nvPicPr>
        <p:blipFill>
          <a:blip r:embed="rId6" cstate="print">
            <a:extLst>
              <a:ext uri="{28A0092B-C50C-407E-A947-70E740481C1C}"/>
            </a:extLst>
          </a:blip>
          <a:stretch>
            <a:fillRect/>
          </a:stretch>
        </p:blipFill>
        <p:spPr>
          <a:xfrm>
            <a:off x="8859610" y="5484150"/>
            <a:ext cx="2638567" cy="870408"/>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12" name="Picture 11">
            <a:hlinkClick r:id="" action="ppaction://hlinkshowjump?jump=firstslide"/>
            <a:hlinkHover r:id="" action="ppaction://noaction" highlightClick="1">
              <a:snd r:embed="rId4" name="laser.wav"/>
            </a:hlinkHover>
          </p:cNvPr>
          <p:cNvPicPr>
            <a:picLocks noChangeAspect="1"/>
          </p:cNvPicPr>
          <p:nvPr/>
        </p:nvPicPr>
        <p:blipFill>
          <a:blip r:embed="rId7" cstate="print">
            <a:extLst>
              <a:ext uri="{28A0092B-C50C-407E-A947-70E740481C1C}"/>
            </a:extLst>
          </a:blip>
          <a:stretch>
            <a:fillRect/>
          </a:stretch>
        </p:blipFill>
        <p:spPr>
          <a:xfrm>
            <a:off x="3190134" y="5467454"/>
            <a:ext cx="2576046" cy="878756"/>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13" name="Picture 12">
            <a:hlinkClick r:id="" action="ppaction://hlinkshowjump?jump=lastslide"/>
            <a:hlinkHover r:id="" action="ppaction://noaction" highlightClick="1">
              <a:snd r:embed="rId4" name="laser.wav"/>
            </a:hlinkHover>
          </p:cNvPr>
          <p:cNvPicPr>
            <a:picLocks noChangeAspect="1"/>
          </p:cNvPicPr>
          <p:nvPr/>
        </p:nvPicPr>
        <p:blipFill>
          <a:blip r:embed="rId8" cstate="print">
            <a:extLst>
              <a:ext uri="{28A0092B-C50C-407E-A947-70E740481C1C}"/>
            </a:extLst>
          </a:blip>
          <a:stretch>
            <a:fillRect/>
          </a:stretch>
        </p:blipFill>
        <p:spPr>
          <a:xfrm>
            <a:off x="5987925" y="5475802"/>
            <a:ext cx="2535656" cy="887104"/>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
        <p:nvSpPr>
          <p:cNvPr id="17414" name="Footer Placeholder 16"/>
          <p:cNvSpPr>
            <a:spLocks noGrp="1"/>
          </p:cNvSpPr>
          <p:nvPr>
            <p:ph type="ftr" sz="quarter" idx="11"/>
          </p:nvPr>
        </p:nvSpPr>
        <p:spPr bwMode="auto">
          <a:xfrm>
            <a:off x="3906838" y="6454775"/>
            <a:ext cx="4114800"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hu-HU" sz="2800" smtClean="0">
                <a:solidFill>
                  <a:schemeClr val="tx1"/>
                </a:solidFill>
                <a:cs typeface="Arial" charset="0"/>
              </a:rPr>
              <a:t>Fülemüle verseny 2013</a:t>
            </a:r>
          </a:p>
        </p:txBody>
      </p:sp>
      <p:sp>
        <p:nvSpPr>
          <p:cNvPr id="17415" name="Rectangle 1"/>
          <p:cNvSpPr>
            <a:spLocks noChangeArrowheads="1"/>
          </p:cNvSpPr>
          <p:nvPr/>
        </p:nvSpPr>
        <p:spPr bwMode="auto">
          <a:xfrm>
            <a:off x="1250950" y="2582863"/>
            <a:ext cx="9980613" cy="2246312"/>
          </a:xfrm>
          <a:prstGeom prst="rect">
            <a:avLst/>
          </a:prstGeom>
          <a:noFill/>
          <a:ln w="9525">
            <a:noFill/>
            <a:miter lim="800000"/>
            <a:headEnd/>
            <a:tailEnd/>
          </a:ln>
        </p:spPr>
        <p:txBody>
          <a:bodyPr>
            <a:spAutoFit/>
          </a:bodyPr>
          <a:lstStyle/>
          <a:p>
            <a:r>
              <a:rPr lang="hu-HU" sz="2800">
                <a:solidFill>
                  <a:schemeClr val="bg1"/>
                </a:solidFill>
                <a:latin typeface="Calibri" pitchFamily="34" charset="0"/>
              </a:rPr>
              <a:t>A 40-es években Angliában is megjelent a biogazdálkodás, a mezőgazdaság egyre nagyobb szintetikus műtrágyafüggőségének és Albert Howard munkásságának eredményeként. Az biogazdálkodás a legrégibb mezőgazdasági termelési forma, melynek megteremtője: Albert Howard.</a:t>
            </a:r>
          </a:p>
        </p:txBody>
      </p:sp>
      <p:sp>
        <p:nvSpPr>
          <p:cNvPr id="3" name="Rectangle 2"/>
          <p:cNvSpPr/>
          <p:nvPr/>
        </p:nvSpPr>
        <p:spPr>
          <a:xfrm>
            <a:off x="1250763" y="946727"/>
            <a:ext cx="9690474" cy="1015663"/>
          </a:xfrm>
          <a:prstGeom prst="rect">
            <a:avLst/>
          </a:prstGeom>
        </p:spPr>
        <p:txBody>
          <a:bodyPr wrap="none">
            <a:spAutoFit/>
          </a:bodyPr>
          <a:lstStyle/>
          <a:p>
            <a:pPr algn="ctr" fontAlgn="auto">
              <a:spcBef>
                <a:spcPts val="0"/>
              </a:spcBef>
              <a:spcAft>
                <a:spcPts val="0"/>
              </a:spcAft>
              <a:defRPr/>
            </a:pPr>
            <a:r>
              <a:rPr lang="hu-HU" sz="6000" b="1" dirty="0">
                <a:ln w="22225">
                  <a:solidFill>
                    <a:schemeClr val="accent2"/>
                  </a:solidFill>
                  <a:prstDash val="solid"/>
                </a:ln>
                <a:solidFill>
                  <a:schemeClr val="accent2">
                    <a:lumMod val="40000"/>
                    <a:lumOff val="60000"/>
                  </a:schemeClr>
                </a:solidFill>
                <a:latin typeface="Bauhaus 93" panose="04030905020B02020C02" pitchFamily="82" charset="0"/>
                <a:cs typeface="+mn-cs"/>
              </a:rPr>
              <a:t>A biogazdálkodás története</a:t>
            </a:r>
          </a:p>
        </p:txBody>
      </p:sp>
      <p:pic>
        <p:nvPicPr>
          <p:cNvPr id="17417" name="Picture 13">
            <a:hlinkClick r:id="rId9" action="ppaction://hlinksldjump"/>
          </p:cNvPr>
          <p:cNvPicPr>
            <a:picLocks noChangeAspect="1"/>
          </p:cNvPicPr>
          <p:nvPr/>
        </p:nvPicPr>
        <p:blipFill>
          <a:blip r:embed="rId10"/>
          <a:srcRect/>
          <a:stretch>
            <a:fillRect/>
          </a:stretch>
        </p:blipFill>
        <p:spPr bwMode="auto">
          <a:xfrm>
            <a:off x="2797175" y="7938"/>
            <a:ext cx="2552700" cy="568325"/>
          </a:xfrm>
          <a:prstGeom prst="rect">
            <a:avLst/>
          </a:prstGeom>
          <a:noFill/>
          <a:ln w="9525">
            <a:noFill/>
            <a:miter lim="800000"/>
            <a:headEnd/>
            <a:tailEnd/>
          </a:ln>
        </p:spPr>
      </p:pic>
      <p:pic>
        <p:nvPicPr>
          <p:cNvPr id="17418" name="Picture 14">
            <a:hlinkClick r:id="rId11" action="ppaction://hlinksldjump"/>
          </p:cNvPr>
          <p:cNvPicPr>
            <a:picLocks noChangeAspect="1"/>
          </p:cNvPicPr>
          <p:nvPr/>
        </p:nvPicPr>
        <p:blipFill>
          <a:blip r:embed="rId12"/>
          <a:srcRect/>
          <a:stretch>
            <a:fillRect/>
          </a:stretch>
        </p:blipFill>
        <p:spPr bwMode="auto">
          <a:xfrm>
            <a:off x="6307138" y="7938"/>
            <a:ext cx="2552700" cy="550862"/>
          </a:xfrm>
          <a:prstGeom prst="rect">
            <a:avLst/>
          </a:prstGeom>
          <a:noFill/>
          <a:ln w="9525">
            <a:noFill/>
            <a:miter lim="800000"/>
            <a:headEnd/>
            <a:tailEnd/>
          </a:ln>
        </p:spPr>
      </p:pic>
    </p:spTree>
  </p:cSld>
  <p:clrMapOvr>
    <a:masterClrMapping/>
  </p:clrMapOvr>
  <p:transition spd="slow" advClick="0">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6"/>
          <p:cNvPicPr>
            <a:picLocks noChangeAspect="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pic>
        <p:nvPicPr>
          <p:cNvPr id="10" name="Picture 9">
            <a:hlinkClick r:id="rId3" action="ppaction://hlinksldjump"/>
            <a:hlinkHover r:id="" action="ppaction://noaction" highlightClick="1">
              <a:snd r:embed="rId4" name="laser.wav"/>
            </a:hlinkHover>
          </p:cNvPr>
          <p:cNvPicPr>
            <a:picLocks noChangeAspect="1"/>
          </p:cNvPicPr>
          <p:nvPr/>
        </p:nvPicPr>
        <p:blipFill>
          <a:blip r:embed="rId5" cstate="print">
            <a:extLst>
              <a:ext uri="{28A0092B-C50C-407E-A947-70E740481C1C}"/>
            </a:extLst>
          </a:blip>
          <a:stretch>
            <a:fillRect/>
          </a:stretch>
        </p:blipFill>
        <p:spPr>
          <a:xfrm>
            <a:off x="292874" y="5475802"/>
            <a:ext cx="2504917" cy="870408"/>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11" name="Picture 10">
            <a:hlinkClick r:id="rId6" action="ppaction://hlinksldjump"/>
            <a:hlinkHover r:id="" action="ppaction://noaction" highlightClick="1">
              <a:snd r:embed="rId4" name="laser.wav"/>
            </a:hlinkHover>
          </p:cNvPr>
          <p:cNvPicPr>
            <a:picLocks noChangeAspect="1"/>
          </p:cNvPicPr>
          <p:nvPr/>
        </p:nvPicPr>
        <p:blipFill>
          <a:blip r:embed="rId7" cstate="print">
            <a:extLst>
              <a:ext uri="{28A0092B-C50C-407E-A947-70E740481C1C}"/>
            </a:extLst>
          </a:blip>
          <a:stretch>
            <a:fillRect/>
          </a:stretch>
        </p:blipFill>
        <p:spPr>
          <a:xfrm>
            <a:off x="8859610" y="5484150"/>
            <a:ext cx="2638567" cy="870408"/>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12" name="Picture 11">
            <a:hlinkClick r:id="" action="ppaction://hlinkshowjump?jump=firstslide"/>
            <a:hlinkHover r:id="" action="ppaction://noaction" highlightClick="1">
              <a:snd r:embed="rId4" name="laser.wav"/>
            </a:hlinkHover>
          </p:cNvPr>
          <p:cNvPicPr>
            <a:picLocks noChangeAspect="1"/>
          </p:cNvPicPr>
          <p:nvPr/>
        </p:nvPicPr>
        <p:blipFill>
          <a:blip r:embed="rId8" cstate="print">
            <a:extLst>
              <a:ext uri="{28A0092B-C50C-407E-A947-70E740481C1C}"/>
            </a:extLst>
          </a:blip>
          <a:stretch>
            <a:fillRect/>
          </a:stretch>
        </p:blipFill>
        <p:spPr>
          <a:xfrm>
            <a:off x="3190134" y="5467454"/>
            <a:ext cx="2576046" cy="878756"/>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13" name="Picture 12">
            <a:hlinkClick r:id="" action="ppaction://hlinkshowjump?jump=lastslide"/>
            <a:hlinkHover r:id="" action="ppaction://noaction" highlightClick="1">
              <a:snd r:embed="rId4" name="laser.wav"/>
            </a:hlinkHover>
          </p:cNvPr>
          <p:cNvPicPr>
            <a:picLocks noChangeAspect="1"/>
          </p:cNvPicPr>
          <p:nvPr/>
        </p:nvPicPr>
        <p:blipFill>
          <a:blip r:embed="rId9" cstate="print">
            <a:extLst>
              <a:ext uri="{28A0092B-C50C-407E-A947-70E740481C1C}"/>
            </a:extLst>
          </a:blip>
          <a:stretch>
            <a:fillRect/>
          </a:stretch>
        </p:blipFill>
        <p:spPr>
          <a:xfrm>
            <a:off x="5987925" y="5475802"/>
            <a:ext cx="2535656" cy="887104"/>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
        <p:nvSpPr>
          <p:cNvPr id="18438" name="Footer Placeholder 16"/>
          <p:cNvSpPr>
            <a:spLocks noGrp="1"/>
          </p:cNvSpPr>
          <p:nvPr>
            <p:ph type="ftr" sz="quarter" idx="11"/>
          </p:nvPr>
        </p:nvSpPr>
        <p:spPr bwMode="auto">
          <a:xfrm>
            <a:off x="3906838" y="6454775"/>
            <a:ext cx="4114800"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hu-HU" sz="2800" smtClean="0">
                <a:solidFill>
                  <a:schemeClr val="tx1"/>
                </a:solidFill>
                <a:cs typeface="Arial" charset="0"/>
              </a:rPr>
              <a:t>Fülemüle verseny 2013</a:t>
            </a:r>
          </a:p>
        </p:txBody>
      </p:sp>
      <p:sp>
        <p:nvSpPr>
          <p:cNvPr id="8" name="Rectangle 7"/>
          <p:cNvSpPr/>
          <p:nvPr/>
        </p:nvSpPr>
        <p:spPr>
          <a:xfrm>
            <a:off x="611974" y="798909"/>
            <a:ext cx="10968066" cy="1938992"/>
          </a:xfrm>
          <a:prstGeom prst="rect">
            <a:avLst/>
          </a:prstGeom>
        </p:spPr>
        <p:txBody>
          <a:bodyPr wrap="none">
            <a:spAutoFit/>
          </a:bodyPr>
          <a:lstStyle/>
          <a:p>
            <a:pPr algn="ctr" fontAlgn="auto">
              <a:spcBef>
                <a:spcPts val="0"/>
              </a:spcBef>
              <a:spcAft>
                <a:spcPts val="0"/>
              </a:spcAft>
              <a:defRPr/>
            </a:pPr>
            <a:r>
              <a:rPr lang="hu-HU" sz="6000" b="1" dirty="0">
                <a:ln w="22225">
                  <a:solidFill>
                    <a:schemeClr val="accent2"/>
                  </a:solidFill>
                  <a:prstDash val="solid"/>
                </a:ln>
                <a:solidFill>
                  <a:schemeClr val="accent2">
                    <a:lumMod val="40000"/>
                    <a:lumOff val="60000"/>
                  </a:schemeClr>
                </a:solidFill>
                <a:latin typeface="Bauhaus 93" panose="04030905020B02020C02" pitchFamily="82" charset="0"/>
                <a:cs typeface="+mn-cs"/>
              </a:rPr>
              <a:t>Alkalmazott technikák ebben a</a:t>
            </a:r>
          </a:p>
          <a:p>
            <a:pPr algn="ctr" fontAlgn="auto">
              <a:spcBef>
                <a:spcPts val="0"/>
              </a:spcBef>
              <a:spcAft>
                <a:spcPts val="0"/>
              </a:spcAft>
              <a:defRPr/>
            </a:pPr>
            <a:r>
              <a:rPr lang="hu-HU" sz="6000" b="1" dirty="0">
                <a:ln w="22225">
                  <a:solidFill>
                    <a:schemeClr val="accent2"/>
                  </a:solidFill>
                  <a:prstDash val="solid"/>
                </a:ln>
                <a:solidFill>
                  <a:schemeClr val="accent2">
                    <a:lumMod val="40000"/>
                    <a:lumOff val="60000"/>
                  </a:schemeClr>
                </a:solidFill>
                <a:latin typeface="Bauhaus 93" panose="04030905020B02020C02" pitchFamily="82" charset="0"/>
                <a:cs typeface="+mn-cs"/>
              </a:rPr>
              <a:t>g</a:t>
            </a:r>
            <a:r>
              <a:rPr lang="hu-HU" sz="6000" b="1" dirty="0">
                <a:ln w="22225">
                  <a:solidFill>
                    <a:schemeClr val="accent2"/>
                  </a:solidFill>
                  <a:prstDash val="solid"/>
                </a:ln>
                <a:solidFill>
                  <a:schemeClr val="accent2">
                    <a:lumMod val="40000"/>
                    <a:lumOff val="60000"/>
                  </a:schemeClr>
                </a:solidFill>
                <a:latin typeface="Bauhaus 93" panose="04030905020B02020C02" pitchFamily="82" charset="0"/>
                <a:cs typeface="+mn-cs"/>
              </a:rPr>
              <a:t>azdálkodási formában</a:t>
            </a:r>
            <a:endParaRPr lang="hu-HU" sz="6000" b="1" dirty="0">
              <a:ln w="22225">
                <a:solidFill>
                  <a:schemeClr val="accent2"/>
                </a:solidFill>
                <a:prstDash val="solid"/>
              </a:ln>
              <a:solidFill>
                <a:schemeClr val="accent2">
                  <a:lumMod val="40000"/>
                  <a:lumOff val="60000"/>
                </a:schemeClr>
              </a:solidFill>
              <a:latin typeface="Bauhaus 93" panose="04030905020B02020C02" pitchFamily="82" charset="0"/>
              <a:cs typeface="+mn-cs"/>
            </a:endParaRPr>
          </a:p>
        </p:txBody>
      </p:sp>
      <p:sp>
        <p:nvSpPr>
          <p:cNvPr id="18440" name="Rectangle 13"/>
          <p:cNvSpPr>
            <a:spLocks noChangeArrowheads="1"/>
          </p:cNvSpPr>
          <p:nvPr/>
        </p:nvSpPr>
        <p:spPr bwMode="auto">
          <a:xfrm>
            <a:off x="611188" y="2665413"/>
            <a:ext cx="10887075" cy="2678112"/>
          </a:xfrm>
          <a:prstGeom prst="rect">
            <a:avLst/>
          </a:prstGeom>
          <a:noFill/>
          <a:ln w="9525">
            <a:noFill/>
            <a:miter lim="800000"/>
            <a:headEnd/>
            <a:tailEnd/>
          </a:ln>
        </p:spPr>
        <p:txBody>
          <a:bodyPr>
            <a:spAutoFit/>
          </a:bodyPr>
          <a:lstStyle/>
          <a:p>
            <a:r>
              <a:rPr lang="hu-HU" sz="2400">
                <a:solidFill>
                  <a:schemeClr val="bg1"/>
                </a:solidFill>
                <a:latin typeface="Calibri" pitchFamily="34" charset="0"/>
              </a:rPr>
              <a:t>A mezőgazdasághoz szükséges földnek nitrogénre, foszforra és káliumra is szüksége van, mikrotápanyagok és szimbiotikus gombák mellett. Ezek közül a nitrogénszükséglet fedezése a megfelelő időben az, ami a legtöbb gondot okozza a biogazdálkodók számára. Ennek elérésére kiváló eszköz lehet a vetésforgó alkalmazása és a különböző zöld trágyák használata. A rizóbia baktériummal szimbiózisban élő hüvelyesek ültetése és a vegyes ültetés tovább segíthet a talaj nitrogéntartalmának növelésében, emellett védelmet nyújthat a rovarok és a betegségek ellen is</a:t>
            </a:r>
          </a:p>
        </p:txBody>
      </p:sp>
      <p:pic>
        <p:nvPicPr>
          <p:cNvPr id="18441" name="Picture 1">
            <a:hlinkClick r:id="rId10" action="ppaction://hlinksldjump"/>
          </p:cNvPr>
          <p:cNvPicPr>
            <a:picLocks noChangeAspect="1"/>
          </p:cNvPicPr>
          <p:nvPr/>
        </p:nvPicPr>
        <p:blipFill>
          <a:blip r:embed="rId11"/>
          <a:srcRect/>
          <a:stretch>
            <a:fillRect/>
          </a:stretch>
        </p:blipFill>
        <p:spPr bwMode="auto">
          <a:xfrm>
            <a:off x="2203450" y="0"/>
            <a:ext cx="1973263" cy="798513"/>
          </a:xfrm>
          <a:prstGeom prst="rect">
            <a:avLst/>
          </a:prstGeom>
          <a:noFill/>
          <a:ln w="9525">
            <a:noFill/>
            <a:miter lim="800000"/>
            <a:headEnd/>
            <a:tailEnd/>
          </a:ln>
        </p:spPr>
      </p:pic>
      <p:pic>
        <p:nvPicPr>
          <p:cNvPr id="18442" name="Picture 2">
            <a:hlinkClick r:id="rId12" action="ppaction://hlinksldjump"/>
          </p:cNvPr>
          <p:cNvPicPr>
            <a:picLocks noChangeAspect="1"/>
          </p:cNvPicPr>
          <p:nvPr/>
        </p:nvPicPr>
        <p:blipFill>
          <a:blip r:embed="rId13"/>
          <a:srcRect/>
          <a:stretch>
            <a:fillRect/>
          </a:stretch>
        </p:blipFill>
        <p:spPr bwMode="auto">
          <a:xfrm>
            <a:off x="4870450" y="12700"/>
            <a:ext cx="1973263" cy="773113"/>
          </a:xfrm>
          <a:prstGeom prst="rect">
            <a:avLst/>
          </a:prstGeom>
          <a:noFill/>
          <a:ln w="9525">
            <a:noFill/>
            <a:miter lim="800000"/>
            <a:headEnd/>
            <a:tailEnd/>
          </a:ln>
        </p:spPr>
      </p:pic>
      <p:pic>
        <p:nvPicPr>
          <p:cNvPr id="18443" name="Picture 3">
            <a:hlinkClick r:id="rId14" action="ppaction://hlinksldjump"/>
          </p:cNvPr>
          <p:cNvPicPr>
            <a:picLocks noChangeAspect="1"/>
          </p:cNvPicPr>
          <p:nvPr/>
        </p:nvPicPr>
        <p:blipFill>
          <a:blip r:embed="rId15"/>
          <a:srcRect/>
          <a:stretch>
            <a:fillRect/>
          </a:stretch>
        </p:blipFill>
        <p:spPr bwMode="auto">
          <a:xfrm>
            <a:off x="7537450" y="12700"/>
            <a:ext cx="1973263" cy="798513"/>
          </a:xfrm>
          <a:prstGeom prst="rect">
            <a:avLst/>
          </a:prstGeom>
          <a:noFill/>
          <a:ln w="9525">
            <a:noFill/>
            <a:miter lim="800000"/>
            <a:headEnd/>
            <a:tailEnd/>
          </a:ln>
        </p:spPr>
      </p:pic>
    </p:spTree>
  </p:cSld>
  <p:clrMapOvr>
    <a:masterClrMapping/>
  </p:clrMapOvr>
  <p:transition spd="slow" advClick="0">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6"/>
          <p:cNvPicPr>
            <a:picLocks noChangeAspect="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pic>
        <p:nvPicPr>
          <p:cNvPr id="12" name="Picture 11">
            <a:hlinkClick r:id="" action="ppaction://hlinkshowjump?jump=firstslide"/>
            <a:hlinkHover r:id="" action="ppaction://noaction" highlightClick="1">
              <a:snd r:embed="rId3" name="laser.wav"/>
            </a:hlinkHover>
          </p:cNvPr>
          <p:cNvPicPr>
            <a:picLocks noChangeAspect="1"/>
          </p:cNvPicPr>
          <p:nvPr/>
        </p:nvPicPr>
        <p:blipFill>
          <a:blip r:embed="rId4" cstate="print">
            <a:extLst>
              <a:ext uri="{28A0092B-C50C-407E-A947-70E740481C1C}"/>
            </a:extLst>
          </a:blip>
          <a:stretch>
            <a:fillRect/>
          </a:stretch>
        </p:blipFill>
        <p:spPr>
          <a:xfrm>
            <a:off x="3190134" y="5467454"/>
            <a:ext cx="2576046" cy="878756"/>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13" name="Picture 12">
            <a:hlinkClick r:id="" action="ppaction://hlinkshowjump?jump=lastslide"/>
            <a:hlinkHover r:id="" action="ppaction://noaction" highlightClick="1">
              <a:snd r:embed="rId3" name="laser.wav"/>
            </a:hlinkHover>
          </p:cNvPr>
          <p:cNvPicPr>
            <a:picLocks noChangeAspect="1"/>
          </p:cNvPicPr>
          <p:nvPr/>
        </p:nvPicPr>
        <p:blipFill>
          <a:blip r:embed="rId5" cstate="print">
            <a:extLst>
              <a:ext uri="{28A0092B-C50C-407E-A947-70E740481C1C}"/>
            </a:extLst>
          </a:blip>
          <a:stretch>
            <a:fillRect/>
          </a:stretch>
        </p:blipFill>
        <p:spPr>
          <a:xfrm>
            <a:off x="5987925" y="5475802"/>
            <a:ext cx="2535656" cy="887104"/>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
        <p:nvSpPr>
          <p:cNvPr id="19460" name="Footer Placeholder 16"/>
          <p:cNvSpPr>
            <a:spLocks noGrp="1"/>
          </p:cNvSpPr>
          <p:nvPr>
            <p:ph type="ftr" sz="quarter" idx="11"/>
          </p:nvPr>
        </p:nvSpPr>
        <p:spPr bwMode="auto">
          <a:xfrm>
            <a:off x="3906838" y="6454775"/>
            <a:ext cx="4114800"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hu-HU" sz="2800" smtClean="0">
                <a:solidFill>
                  <a:schemeClr val="tx1"/>
                </a:solidFill>
                <a:cs typeface="Arial" charset="0"/>
              </a:rPr>
              <a:t>Fülemüle verseny 2013</a:t>
            </a:r>
          </a:p>
        </p:txBody>
      </p:sp>
      <p:sp>
        <p:nvSpPr>
          <p:cNvPr id="9" name="Rectangle 8"/>
          <p:cNvSpPr/>
          <p:nvPr/>
        </p:nvSpPr>
        <p:spPr>
          <a:xfrm>
            <a:off x="611974" y="798909"/>
            <a:ext cx="10968066" cy="1938992"/>
          </a:xfrm>
          <a:prstGeom prst="rect">
            <a:avLst/>
          </a:prstGeom>
        </p:spPr>
        <p:txBody>
          <a:bodyPr wrap="none">
            <a:spAutoFit/>
          </a:bodyPr>
          <a:lstStyle/>
          <a:p>
            <a:pPr algn="ctr" fontAlgn="auto">
              <a:spcBef>
                <a:spcPts val="0"/>
              </a:spcBef>
              <a:spcAft>
                <a:spcPts val="0"/>
              </a:spcAft>
              <a:defRPr/>
            </a:pPr>
            <a:r>
              <a:rPr lang="hu-HU" sz="6000" b="1" dirty="0">
                <a:ln w="22225">
                  <a:solidFill>
                    <a:schemeClr val="accent2"/>
                  </a:solidFill>
                  <a:prstDash val="solid"/>
                </a:ln>
                <a:solidFill>
                  <a:schemeClr val="accent2">
                    <a:lumMod val="40000"/>
                    <a:lumOff val="60000"/>
                  </a:schemeClr>
                </a:solidFill>
                <a:latin typeface="Bauhaus 93" panose="04030905020B02020C02" pitchFamily="82" charset="0"/>
                <a:cs typeface="+mn-cs"/>
              </a:rPr>
              <a:t>Alkalmazott technikák ebben a</a:t>
            </a:r>
          </a:p>
          <a:p>
            <a:pPr algn="ctr" fontAlgn="auto">
              <a:spcBef>
                <a:spcPts val="0"/>
              </a:spcBef>
              <a:spcAft>
                <a:spcPts val="0"/>
              </a:spcAft>
              <a:defRPr/>
            </a:pPr>
            <a:r>
              <a:rPr lang="hu-HU" sz="6000" b="1" dirty="0">
                <a:ln w="22225">
                  <a:solidFill>
                    <a:schemeClr val="accent2"/>
                  </a:solidFill>
                  <a:prstDash val="solid"/>
                </a:ln>
                <a:solidFill>
                  <a:schemeClr val="accent2">
                    <a:lumMod val="40000"/>
                    <a:lumOff val="60000"/>
                  </a:schemeClr>
                </a:solidFill>
                <a:latin typeface="Bauhaus 93" panose="04030905020B02020C02" pitchFamily="82" charset="0"/>
                <a:cs typeface="+mn-cs"/>
              </a:rPr>
              <a:t>g</a:t>
            </a:r>
            <a:r>
              <a:rPr lang="hu-HU" sz="6000" b="1" dirty="0">
                <a:ln w="22225">
                  <a:solidFill>
                    <a:schemeClr val="accent2"/>
                  </a:solidFill>
                  <a:prstDash val="solid"/>
                </a:ln>
                <a:solidFill>
                  <a:schemeClr val="accent2">
                    <a:lumMod val="40000"/>
                    <a:lumOff val="60000"/>
                  </a:schemeClr>
                </a:solidFill>
                <a:latin typeface="Bauhaus 93" panose="04030905020B02020C02" pitchFamily="82" charset="0"/>
                <a:cs typeface="+mn-cs"/>
              </a:rPr>
              <a:t>azdálkodási formában</a:t>
            </a:r>
            <a:endParaRPr lang="hu-HU" sz="6000" b="1" dirty="0">
              <a:ln w="22225">
                <a:solidFill>
                  <a:schemeClr val="accent2"/>
                </a:solidFill>
                <a:prstDash val="solid"/>
              </a:ln>
              <a:solidFill>
                <a:schemeClr val="accent2">
                  <a:lumMod val="40000"/>
                  <a:lumOff val="60000"/>
                </a:schemeClr>
              </a:solidFill>
              <a:latin typeface="Bauhaus 93" panose="04030905020B02020C02" pitchFamily="82" charset="0"/>
              <a:cs typeface="+mn-cs"/>
            </a:endParaRPr>
          </a:p>
        </p:txBody>
      </p:sp>
      <p:sp>
        <p:nvSpPr>
          <p:cNvPr id="19462" name="Rectangle 13"/>
          <p:cNvSpPr>
            <a:spLocks noChangeArrowheads="1"/>
          </p:cNvSpPr>
          <p:nvPr/>
        </p:nvSpPr>
        <p:spPr bwMode="auto">
          <a:xfrm>
            <a:off x="611188" y="2665413"/>
            <a:ext cx="10887075" cy="2863850"/>
          </a:xfrm>
          <a:prstGeom prst="rect">
            <a:avLst/>
          </a:prstGeom>
          <a:noFill/>
          <a:ln w="9525">
            <a:noFill/>
            <a:miter lim="800000"/>
            <a:headEnd/>
            <a:tailEnd/>
          </a:ln>
        </p:spPr>
        <p:txBody>
          <a:bodyPr>
            <a:spAutoFit/>
          </a:bodyPr>
          <a:lstStyle/>
          <a:p>
            <a:r>
              <a:rPr lang="hu-HU" sz="2000">
                <a:solidFill>
                  <a:schemeClr val="bg1"/>
                </a:solidFill>
                <a:latin typeface="Calibri" pitchFamily="34" charset="0"/>
              </a:rPr>
              <a:t>A biogazdálkodás nem tűzi célul a gyomok teljes megsemmisítését, ehelyett azok csökkentését és elnyomását tartja megfelelőnek, például nagyobb verseny segítségével. Emellett is számos megoldás kínálkozik a gyomnövények ellen, így például a növények rotációja segítségével elkerülhető, hogy az egy bizonyos növénnyel párhuzamosan megjelenő gyomok hosszabb távon megmaradhassanak. Néhány évente a gyomokat elnyomó fedőnövények ültetése és a gyomnövények magvait károsító mikrobák megjelenése tovább képes csökkenteni azok megjelenését. A biogazdálkodás emellett természetesen alkalmaz fizikai és mechanikus megoldásokat is a gyomnövények irtása céljából, és van néhány természetes eredetű gyomirtó is, mint például a tömény ecetsav. A bioherbicidek alkalmazása azonban jelenleg csak csekély szerepet tölt be az organikus gazdaságok életében.</a:t>
            </a:r>
          </a:p>
        </p:txBody>
      </p:sp>
      <p:pic>
        <p:nvPicPr>
          <p:cNvPr id="19463" name="Picture 14">
            <a:hlinkClick r:id="rId6" action="ppaction://hlinksldjump"/>
          </p:cNvPr>
          <p:cNvPicPr>
            <a:picLocks noChangeAspect="1"/>
          </p:cNvPicPr>
          <p:nvPr/>
        </p:nvPicPr>
        <p:blipFill>
          <a:blip r:embed="rId7"/>
          <a:srcRect/>
          <a:stretch>
            <a:fillRect/>
          </a:stretch>
        </p:blipFill>
        <p:spPr bwMode="auto">
          <a:xfrm>
            <a:off x="2203450" y="0"/>
            <a:ext cx="1973263" cy="798513"/>
          </a:xfrm>
          <a:prstGeom prst="rect">
            <a:avLst/>
          </a:prstGeom>
          <a:noFill/>
          <a:ln w="9525">
            <a:noFill/>
            <a:miter lim="800000"/>
            <a:headEnd/>
            <a:tailEnd/>
          </a:ln>
        </p:spPr>
      </p:pic>
      <p:pic>
        <p:nvPicPr>
          <p:cNvPr id="19464" name="Picture 15">
            <a:hlinkClick r:id="rId8" action="ppaction://hlinksldjump"/>
          </p:cNvPr>
          <p:cNvPicPr>
            <a:picLocks noChangeAspect="1"/>
          </p:cNvPicPr>
          <p:nvPr/>
        </p:nvPicPr>
        <p:blipFill>
          <a:blip r:embed="rId9"/>
          <a:srcRect/>
          <a:stretch>
            <a:fillRect/>
          </a:stretch>
        </p:blipFill>
        <p:spPr bwMode="auto">
          <a:xfrm>
            <a:off x="4870450" y="12700"/>
            <a:ext cx="1973263" cy="773113"/>
          </a:xfrm>
          <a:prstGeom prst="rect">
            <a:avLst/>
          </a:prstGeom>
          <a:noFill/>
          <a:ln w="9525">
            <a:noFill/>
            <a:miter lim="800000"/>
            <a:headEnd/>
            <a:tailEnd/>
          </a:ln>
        </p:spPr>
      </p:pic>
      <p:pic>
        <p:nvPicPr>
          <p:cNvPr id="19465" name="Picture 16">
            <a:hlinkClick r:id="rId10" action="ppaction://hlinksldjump"/>
          </p:cNvPr>
          <p:cNvPicPr>
            <a:picLocks noChangeAspect="1"/>
          </p:cNvPicPr>
          <p:nvPr/>
        </p:nvPicPr>
        <p:blipFill>
          <a:blip r:embed="rId11"/>
          <a:srcRect/>
          <a:stretch>
            <a:fillRect/>
          </a:stretch>
        </p:blipFill>
        <p:spPr bwMode="auto">
          <a:xfrm>
            <a:off x="7537450" y="12700"/>
            <a:ext cx="1973263" cy="798513"/>
          </a:xfrm>
          <a:prstGeom prst="rect">
            <a:avLst/>
          </a:prstGeom>
          <a:noFill/>
          <a:ln w="9525">
            <a:noFill/>
            <a:miter lim="800000"/>
            <a:headEnd/>
            <a:tailEnd/>
          </a:ln>
        </p:spPr>
      </p:pic>
      <p:pic>
        <p:nvPicPr>
          <p:cNvPr id="20" name="Picture 19">
            <a:hlinkClick r:id="rId12" action="ppaction://hlinksldjump"/>
            <a:hlinkHover r:id="" action="ppaction://noaction" highlightClick="1">
              <a:snd r:embed="rId3" name="laser.wav"/>
            </a:hlinkHover>
          </p:cNvPr>
          <p:cNvPicPr>
            <a:picLocks noChangeAspect="1"/>
          </p:cNvPicPr>
          <p:nvPr/>
        </p:nvPicPr>
        <p:blipFill>
          <a:blip r:embed="rId13" cstate="print">
            <a:extLst>
              <a:ext uri="{28A0092B-C50C-407E-A947-70E740481C1C}"/>
            </a:extLst>
          </a:blip>
          <a:stretch>
            <a:fillRect/>
          </a:stretch>
        </p:blipFill>
        <p:spPr>
          <a:xfrm>
            <a:off x="8859610" y="5484150"/>
            <a:ext cx="2638567" cy="870408"/>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21" name="Picture 20">
            <a:hlinkClick r:id="rId14" action="ppaction://hlinksldjump"/>
            <a:hlinkHover r:id="" action="ppaction://noaction" highlightClick="1">
              <a:snd r:embed="rId3" name="laser.wav"/>
            </a:hlinkHover>
          </p:cNvPr>
          <p:cNvPicPr>
            <a:picLocks noChangeAspect="1"/>
          </p:cNvPicPr>
          <p:nvPr/>
        </p:nvPicPr>
        <p:blipFill>
          <a:blip r:embed="rId15" cstate="print">
            <a:extLst>
              <a:ext uri="{28A0092B-C50C-407E-A947-70E740481C1C}"/>
            </a:extLst>
          </a:blip>
          <a:stretch>
            <a:fillRect/>
          </a:stretch>
        </p:blipFill>
        <p:spPr>
          <a:xfrm>
            <a:off x="292874" y="5475802"/>
            <a:ext cx="2504917" cy="870408"/>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Tree>
  </p:cSld>
  <p:clrMapOvr>
    <a:masterClrMapping/>
  </p:clrMapOvr>
  <p:transition spd="slow" advClick="0">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6"/>
          <p:cNvPicPr>
            <a:picLocks noChangeAspect="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pic>
        <p:nvPicPr>
          <p:cNvPr id="12" name="Picture 11">
            <a:hlinkClick r:id="" action="ppaction://hlinkshowjump?jump=firstslide"/>
            <a:hlinkHover r:id="" action="ppaction://noaction" highlightClick="1">
              <a:snd r:embed="rId3" name="laser.wav"/>
            </a:hlinkHover>
          </p:cNvPr>
          <p:cNvPicPr>
            <a:picLocks noChangeAspect="1"/>
          </p:cNvPicPr>
          <p:nvPr/>
        </p:nvPicPr>
        <p:blipFill>
          <a:blip r:embed="rId4" cstate="print">
            <a:extLst>
              <a:ext uri="{28A0092B-C50C-407E-A947-70E740481C1C}"/>
            </a:extLst>
          </a:blip>
          <a:stretch>
            <a:fillRect/>
          </a:stretch>
        </p:blipFill>
        <p:spPr>
          <a:xfrm>
            <a:off x="3190134" y="5467454"/>
            <a:ext cx="2576046" cy="878756"/>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13" name="Picture 12">
            <a:hlinkClick r:id="" action="ppaction://hlinkshowjump?jump=lastslide"/>
            <a:hlinkHover r:id="" action="ppaction://noaction" highlightClick="1">
              <a:snd r:embed="rId3" name="laser.wav"/>
            </a:hlinkHover>
          </p:cNvPr>
          <p:cNvPicPr>
            <a:picLocks noChangeAspect="1"/>
          </p:cNvPicPr>
          <p:nvPr/>
        </p:nvPicPr>
        <p:blipFill>
          <a:blip r:embed="rId5" cstate="print">
            <a:extLst>
              <a:ext uri="{28A0092B-C50C-407E-A947-70E740481C1C}"/>
            </a:extLst>
          </a:blip>
          <a:stretch>
            <a:fillRect/>
          </a:stretch>
        </p:blipFill>
        <p:spPr>
          <a:xfrm>
            <a:off x="5987925" y="5475802"/>
            <a:ext cx="2535656" cy="887104"/>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
        <p:nvSpPr>
          <p:cNvPr id="20484" name="Footer Placeholder 16"/>
          <p:cNvSpPr>
            <a:spLocks noGrp="1"/>
          </p:cNvSpPr>
          <p:nvPr>
            <p:ph type="ftr" sz="quarter" idx="11"/>
          </p:nvPr>
        </p:nvSpPr>
        <p:spPr bwMode="auto">
          <a:xfrm>
            <a:off x="3906838" y="6454775"/>
            <a:ext cx="4114800"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hu-HU" sz="2800" smtClean="0">
                <a:solidFill>
                  <a:schemeClr val="tx1"/>
                </a:solidFill>
                <a:cs typeface="Arial" charset="0"/>
              </a:rPr>
              <a:t>Fülemüle verseny 2013</a:t>
            </a:r>
          </a:p>
        </p:txBody>
      </p:sp>
      <p:sp>
        <p:nvSpPr>
          <p:cNvPr id="8" name="Rectangle 7"/>
          <p:cNvSpPr/>
          <p:nvPr/>
        </p:nvSpPr>
        <p:spPr>
          <a:xfrm>
            <a:off x="611974" y="798909"/>
            <a:ext cx="10968066" cy="1938992"/>
          </a:xfrm>
          <a:prstGeom prst="rect">
            <a:avLst/>
          </a:prstGeom>
        </p:spPr>
        <p:txBody>
          <a:bodyPr wrap="none">
            <a:spAutoFit/>
          </a:bodyPr>
          <a:lstStyle/>
          <a:p>
            <a:pPr algn="ctr" fontAlgn="auto">
              <a:spcBef>
                <a:spcPts val="0"/>
              </a:spcBef>
              <a:spcAft>
                <a:spcPts val="0"/>
              </a:spcAft>
              <a:defRPr/>
            </a:pPr>
            <a:r>
              <a:rPr lang="hu-HU" sz="6000" b="1" dirty="0">
                <a:ln w="22225">
                  <a:solidFill>
                    <a:schemeClr val="accent2"/>
                  </a:solidFill>
                  <a:prstDash val="solid"/>
                </a:ln>
                <a:solidFill>
                  <a:schemeClr val="accent2">
                    <a:lumMod val="40000"/>
                    <a:lumOff val="60000"/>
                  </a:schemeClr>
                </a:solidFill>
                <a:latin typeface="Bauhaus 93" panose="04030905020B02020C02" pitchFamily="82" charset="0"/>
                <a:cs typeface="+mn-cs"/>
              </a:rPr>
              <a:t>Alkalmazott technikák ebben a</a:t>
            </a:r>
          </a:p>
          <a:p>
            <a:pPr algn="ctr" fontAlgn="auto">
              <a:spcBef>
                <a:spcPts val="0"/>
              </a:spcBef>
              <a:spcAft>
                <a:spcPts val="0"/>
              </a:spcAft>
              <a:defRPr/>
            </a:pPr>
            <a:r>
              <a:rPr lang="hu-HU" sz="6000" b="1" dirty="0">
                <a:ln w="22225">
                  <a:solidFill>
                    <a:schemeClr val="accent2"/>
                  </a:solidFill>
                  <a:prstDash val="solid"/>
                </a:ln>
                <a:solidFill>
                  <a:schemeClr val="accent2">
                    <a:lumMod val="40000"/>
                    <a:lumOff val="60000"/>
                  </a:schemeClr>
                </a:solidFill>
                <a:latin typeface="Bauhaus 93" panose="04030905020B02020C02" pitchFamily="82" charset="0"/>
                <a:cs typeface="+mn-cs"/>
              </a:rPr>
              <a:t>g</a:t>
            </a:r>
            <a:r>
              <a:rPr lang="hu-HU" sz="6000" b="1" dirty="0">
                <a:ln w="22225">
                  <a:solidFill>
                    <a:schemeClr val="accent2"/>
                  </a:solidFill>
                  <a:prstDash val="solid"/>
                </a:ln>
                <a:solidFill>
                  <a:schemeClr val="accent2">
                    <a:lumMod val="40000"/>
                    <a:lumOff val="60000"/>
                  </a:schemeClr>
                </a:solidFill>
                <a:latin typeface="Bauhaus 93" panose="04030905020B02020C02" pitchFamily="82" charset="0"/>
                <a:cs typeface="+mn-cs"/>
              </a:rPr>
              <a:t>azdálkodási formában</a:t>
            </a:r>
            <a:endParaRPr lang="hu-HU" sz="6000" b="1" dirty="0">
              <a:ln w="22225">
                <a:solidFill>
                  <a:schemeClr val="accent2"/>
                </a:solidFill>
                <a:prstDash val="solid"/>
              </a:ln>
              <a:solidFill>
                <a:schemeClr val="accent2">
                  <a:lumMod val="40000"/>
                  <a:lumOff val="60000"/>
                </a:schemeClr>
              </a:solidFill>
              <a:latin typeface="Bauhaus 93" panose="04030905020B02020C02" pitchFamily="82" charset="0"/>
              <a:cs typeface="+mn-cs"/>
            </a:endParaRPr>
          </a:p>
        </p:txBody>
      </p:sp>
      <p:sp>
        <p:nvSpPr>
          <p:cNvPr id="20486" name="Rectangle 8"/>
          <p:cNvSpPr>
            <a:spLocks noChangeArrowheads="1"/>
          </p:cNvSpPr>
          <p:nvPr/>
        </p:nvSpPr>
        <p:spPr bwMode="auto">
          <a:xfrm>
            <a:off x="611188" y="2665413"/>
            <a:ext cx="10887075" cy="2801937"/>
          </a:xfrm>
          <a:prstGeom prst="rect">
            <a:avLst/>
          </a:prstGeom>
          <a:noFill/>
          <a:ln w="9525">
            <a:noFill/>
            <a:miter lim="800000"/>
            <a:headEnd/>
            <a:tailEnd/>
          </a:ln>
        </p:spPr>
        <p:txBody>
          <a:bodyPr>
            <a:spAutoFit/>
          </a:bodyPr>
          <a:lstStyle/>
          <a:p>
            <a:r>
              <a:rPr lang="hu-HU" sz="2200">
                <a:solidFill>
                  <a:schemeClr val="bg1"/>
                </a:solidFill>
                <a:latin typeface="Calibri" pitchFamily="34" charset="0"/>
              </a:rPr>
              <a:t>A növényeket megtámadó baktériumok, állatok, gombák és rovarok ellen számos megoldás kínálkozik, kezdve a növények fizikai bekerítésétől a talajcseréig. A növények rotációja itt is hasznos lehet, a több növényt tartalmazó polikultúrák pedig különösen sokat segíthetnek a betegségek elkerülése érdekében, szemben a nagyüzemi mezőgazdaságban használt monokultúrákkal. A különböző kártevőktől úgy is meg lehet szabadulni, hogy azokat más organizmusok segítségével szorítjuk vissza, melyek nem vagy kevésbé károsak a növények életére. Végső esetben persze lehetséges biológia alapú növényvédő szereket, rovarirtókat vagy gombairtókat is alkalmazni, ám ezek használatára általában nincs gyakran szükség.</a:t>
            </a:r>
          </a:p>
        </p:txBody>
      </p:sp>
      <p:pic>
        <p:nvPicPr>
          <p:cNvPr id="20487" name="Picture 13">
            <a:hlinkClick r:id="rId6" action="ppaction://hlinksldjump"/>
          </p:cNvPr>
          <p:cNvPicPr>
            <a:picLocks noChangeAspect="1"/>
          </p:cNvPicPr>
          <p:nvPr/>
        </p:nvPicPr>
        <p:blipFill>
          <a:blip r:embed="rId7"/>
          <a:srcRect/>
          <a:stretch>
            <a:fillRect/>
          </a:stretch>
        </p:blipFill>
        <p:spPr bwMode="auto">
          <a:xfrm>
            <a:off x="2203450" y="0"/>
            <a:ext cx="1973263" cy="798513"/>
          </a:xfrm>
          <a:prstGeom prst="rect">
            <a:avLst/>
          </a:prstGeom>
          <a:noFill/>
          <a:ln w="9525">
            <a:noFill/>
            <a:miter lim="800000"/>
            <a:headEnd/>
            <a:tailEnd/>
          </a:ln>
        </p:spPr>
      </p:pic>
      <p:pic>
        <p:nvPicPr>
          <p:cNvPr id="20488" name="Picture 14">
            <a:hlinkClick r:id="rId8" action="ppaction://hlinksldjump"/>
          </p:cNvPr>
          <p:cNvPicPr>
            <a:picLocks noChangeAspect="1"/>
          </p:cNvPicPr>
          <p:nvPr/>
        </p:nvPicPr>
        <p:blipFill>
          <a:blip r:embed="rId9"/>
          <a:srcRect/>
          <a:stretch>
            <a:fillRect/>
          </a:stretch>
        </p:blipFill>
        <p:spPr bwMode="auto">
          <a:xfrm>
            <a:off x="4870450" y="12700"/>
            <a:ext cx="1973263" cy="773113"/>
          </a:xfrm>
          <a:prstGeom prst="rect">
            <a:avLst/>
          </a:prstGeom>
          <a:noFill/>
          <a:ln w="9525">
            <a:noFill/>
            <a:miter lim="800000"/>
            <a:headEnd/>
            <a:tailEnd/>
          </a:ln>
        </p:spPr>
      </p:pic>
      <p:pic>
        <p:nvPicPr>
          <p:cNvPr id="20489" name="Picture 15">
            <a:hlinkClick r:id="rId10" action="ppaction://hlinksldjump"/>
          </p:cNvPr>
          <p:cNvPicPr>
            <a:picLocks noChangeAspect="1"/>
          </p:cNvPicPr>
          <p:nvPr/>
        </p:nvPicPr>
        <p:blipFill>
          <a:blip r:embed="rId11"/>
          <a:srcRect/>
          <a:stretch>
            <a:fillRect/>
          </a:stretch>
        </p:blipFill>
        <p:spPr bwMode="auto">
          <a:xfrm>
            <a:off x="7537450" y="12700"/>
            <a:ext cx="1973263" cy="798513"/>
          </a:xfrm>
          <a:prstGeom prst="rect">
            <a:avLst/>
          </a:prstGeom>
          <a:noFill/>
          <a:ln w="9525">
            <a:noFill/>
            <a:miter lim="800000"/>
            <a:headEnd/>
            <a:tailEnd/>
          </a:ln>
        </p:spPr>
      </p:pic>
      <p:pic>
        <p:nvPicPr>
          <p:cNvPr id="19" name="Picture 18">
            <a:hlinkClick r:id="rId12" action="ppaction://hlinksldjump"/>
            <a:hlinkHover r:id="" action="ppaction://noaction" highlightClick="1">
              <a:snd r:embed="rId3" name="laser.wav"/>
            </a:hlinkHover>
          </p:cNvPr>
          <p:cNvPicPr>
            <a:picLocks noChangeAspect="1"/>
          </p:cNvPicPr>
          <p:nvPr/>
        </p:nvPicPr>
        <p:blipFill>
          <a:blip r:embed="rId13" cstate="print">
            <a:extLst>
              <a:ext uri="{28A0092B-C50C-407E-A947-70E740481C1C}"/>
            </a:extLst>
          </a:blip>
          <a:stretch>
            <a:fillRect/>
          </a:stretch>
        </p:blipFill>
        <p:spPr>
          <a:xfrm>
            <a:off x="8859610" y="5484150"/>
            <a:ext cx="2638567" cy="870408"/>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20" name="Picture 19">
            <a:hlinkClick r:id="rId14" action="ppaction://hlinksldjump"/>
            <a:hlinkHover r:id="" action="ppaction://noaction" highlightClick="1">
              <a:snd r:embed="rId3" name="laser.wav"/>
            </a:hlinkHover>
          </p:cNvPr>
          <p:cNvPicPr>
            <a:picLocks noChangeAspect="1"/>
          </p:cNvPicPr>
          <p:nvPr/>
        </p:nvPicPr>
        <p:blipFill>
          <a:blip r:embed="rId15" cstate="print">
            <a:extLst>
              <a:ext uri="{28A0092B-C50C-407E-A947-70E740481C1C}"/>
            </a:extLst>
          </a:blip>
          <a:stretch>
            <a:fillRect/>
          </a:stretch>
        </p:blipFill>
        <p:spPr>
          <a:xfrm>
            <a:off x="292874" y="5475802"/>
            <a:ext cx="2504917" cy="870408"/>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Tree>
  </p:cSld>
  <p:clrMapOvr>
    <a:masterClrMapping/>
  </p:clrMapOvr>
  <p:transition spd="slow" advClick="0">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6"/>
          <p:cNvPicPr>
            <a:picLocks noChangeAspect="1"/>
          </p:cNvPicPr>
          <p:nvPr/>
        </p:nvPicPr>
        <p:blipFill>
          <a:blip r:embed="rId2"/>
          <a:srcRect/>
          <a:stretch>
            <a:fillRect/>
          </a:stretch>
        </p:blipFill>
        <p:spPr bwMode="auto">
          <a:xfrm>
            <a:off x="0" y="0"/>
            <a:ext cx="12192000" cy="6865938"/>
          </a:xfrm>
          <a:prstGeom prst="rect">
            <a:avLst/>
          </a:prstGeom>
          <a:noFill/>
          <a:ln w="9525">
            <a:noFill/>
            <a:miter lim="800000"/>
            <a:headEnd/>
            <a:tailEnd/>
          </a:ln>
        </p:spPr>
      </p:pic>
      <p:pic>
        <p:nvPicPr>
          <p:cNvPr id="10" name="Picture 9">
            <a:hlinkClick r:id="rId3" action="ppaction://hlinksldjump"/>
            <a:hlinkHover r:id="" action="ppaction://noaction" highlightClick="1">
              <a:snd r:embed="rId4" name="laser.wav"/>
            </a:hlinkHover>
          </p:cNvPr>
          <p:cNvPicPr>
            <a:picLocks noChangeAspect="1"/>
          </p:cNvPicPr>
          <p:nvPr/>
        </p:nvPicPr>
        <p:blipFill>
          <a:blip r:embed="rId5" cstate="print">
            <a:extLst>
              <a:ext uri="{28A0092B-C50C-407E-A947-70E740481C1C}"/>
            </a:extLst>
          </a:blip>
          <a:stretch>
            <a:fillRect/>
          </a:stretch>
        </p:blipFill>
        <p:spPr>
          <a:xfrm>
            <a:off x="292874" y="5475802"/>
            <a:ext cx="2504917" cy="870408"/>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11" name="Picture 10">
            <a:hlinkClick r:id="rId6" action="ppaction://hlinksldjump"/>
            <a:hlinkHover r:id="" action="ppaction://noaction" highlightClick="1">
              <a:snd r:embed="rId4" name="laser.wav"/>
            </a:hlinkHover>
          </p:cNvPr>
          <p:cNvPicPr>
            <a:picLocks noChangeAspect="1"/>
          </p:cNvPicPr>
          <p:nvPr/>
        </p:nvPicPr>
        <p:blipFill>
          <a:blip r:embed="rId7" cstate="print">
            <a:extLst>
              <a:ext uri="{28A0092B-C50C-407E-A947-70E740481C1C}"/>
            </a:extLst>
          </a:blip>
          <a:stretch>
            <a:fillRect/>
          </a:stretch>
        </p:blipFill>
        <p:spPr>
          <a:xfrm>
            <a:off x="8859610" y="5484150"/>
            <a:ext cx="2638567" cy="870408"/>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12" name="Picture 11">
            <a:hlinkClick r:id="" action="ppaction://hlinkshowjump?jump=firstslide"/>
            <a:hlinkHover r:id="" action="ppaction://noaction" highlightClick="1">
              <a:snd r:embed="rId4" name="laser.wav"/>
            </a:hlinkHover>
          </p:cNvPr>
          <p:cNvPicPr>
            <a:picLocks noChangeAspect="1"/>
          </p:cNvPicPr>
          <p:nvPr/>
        </p:nvPicPr>
        <p:blipFill>
          <a:blip r:embed="rId8" cstate="print">
            <a:extLst>
              <a:ext uri="{28A0092B-C50C-407E-A947-70E740481C1C}"/>
            </a:extLst>
          </a:blip>
          <a:stretch>
            <a:fillRect/>
          </a:stretch>
        </p:blipFill>
        <p:spPr>
          <a:xfrm>
            <a:off x="3190134" y="5467454"/>
            <a:ext cx="2576046" cy="878756"/>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13" name="Picture 12">
            <a:hlinkClick r:id="" action="ppaction://hlinkshowjump?jump=lastslide"/>
            <a:hlinkHover r:id="" action="ppaction://noaction" highlightClick="1">
              <a:snd r:embed="rId4" name="laser.wav"/>
            </a:hlinkHover>
          </p:cNvPr>
          <p:cNvPicPr>
            <a:picLocks noChangeAspect="1"/>
          </p:cNvPicPr>
          <p:nvPr/>
        </p:nvPicPr>
        <p:blipFill>
          <a:blip r:embed="rId9" cstate="print">
            <a:extLst>
              <a:ext uri="{28A0092B-C50C-407E-A947-70E740481C1C}"/>
            </a:extLst>
          </a:blip>
          <a:stretch>
            <a:fillRect/>
          </a:stretch>
        </p:blipFill>
        <p:spPr>
          <a:xfrm>
            <a:off x="5987925" y="5475802"/>
            <a:ext cx="2535656" cy="887104"/>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
        <p:nvSpPr>
          <p:cNvPr id="21510" name="Footer Placeholder 16"/>
          <p:cNvSpPr>
            <a:spLocks noGrp="1"/>
          </p:cNvSpPr>
          <p:nvPr>
            <p:ph type="ftr" sz="quarter" idx="11"/>
          </p:nvPr>
        </p:nvSpPr>
        <p:spPr bwMode="auto">
          <a:xfrm>
            <a:off x="3906838" y="6454775"/>
            <a:ext cx="4114800"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hu-HU" sz="2800" smtClean="0">
                <a:solidFill>
                  <a:schemeClr val="tx1"/>
                </a:solidFill>
                <a:cs typeface="Arial" charset="0"/>
              </a:rPr>
              <a:t>Fülemüle verseny 2013</a:t>
            </a:r>
          </a:p>
        </p:txBody>
      </p:sp>
      <p:sp>
        <p:nvSpPr>
          <p:cNvPr id="21511" name="Rectangle 7"/>
          <p:cNvSpPr>
            <a:spLocks noChangeArrowheads="1"/>
          </p:cNvSpPr>
          <p:nvPr/>
        </p:nvSpPr>
        <p:spPr bwMode="auto">
          <a:xfrm>
            <a:off x="776288" y="2016125"/>
            <a:ext cx="10547350" cy="3416300"/>
          </a:xfrm>
          <a:prstGeom prst="rect">
            <a:avLst/>
          </a:prstGeom>
          <a:noFill/>
          <a:ln w="9525">
            <a:noFill/>
            <a:miter lim="800000"/>
            <a:headEnd/>
            <a:tailEnd/>
          </a:ln>
        </p:spPr>
        <p:txBody>
          <a:bodyPr>
            <a:spAutoFit/>
          </a:bodyPr>
          <a:lstStyle/>
          <a:p>
            <a:r>
              <a:rPr lang="hu-HU" sz="2400">
                <a:solidFill>
                  <a:schemeClr val="bg1"/>
                </a:solidFill>
                <a:latin typeface="Calibri" pitchFamily="34" charset="0"/>
              </a:rPr>
              <a:t>A közhiedelemmel ellentétben az organikus gazdálkodás hozamai nem sokkal alacsonyabbak a hagyományos mezőgazdálkodásban elérteknél. Egyes tanulmányok szerint a hozam a hagyományos 91%-a, mások szerint a 95-100% közötti tartományban mozog,</a:t>
            </a:r>
            <a:r>
              <a:rPr lang="hu-HU" sz="2400" baseline="30000">
                <a:solidFill>
                  <a:schemeClr val="bg1"/>
                </a:solidFill>
                <a:latin typeface="Calibri" pitchFamily="34" charset="0"/>
              </a:rPr>
              <a:t> </a:t>
            </a:r>
            <a:r>
              <a:rPr lang="hu-HU" sz="2400">
                <a:solidFill>
                  <a:schemeClr val="bg1"/>
                </a:solidFill>
                <a:latin typeface="Calibri" pitchFamily="34" charset="0"/>
              </a:rPr>
              <a:t>közel fele akkora trágyázási és 97%-kal alacsonyabb gyomirtói költségekkel. A bioélelmiszerek árában található prémium tovább növeli az ilyen típusú mezőgazdaság versenyképességét.</a:t>
            </a:r>
          </a:p>
          <a:p>
            <a:r>
              <a:rPr lang="hu-HU" sz="2400">
                <a:solidFill>
                  <a:schemeClr val="bg1"/>
                </a:solidFill>
                <a:latin typeface="Calibri" pitchFamily="34" charset="0"/>
              </a:rPr>
              <a:t>További gazdasági előnyt jelent az is, hogy a biogazdálkodás jóval ellenállóbb az extrém időjárásra, aszály 70-90%-kal magasabb hozamot hoz, mint a hagyományos mezőgazdaság.</a:t>
            </a:r>
          </a:p>
        </p:txBody>
      </p:sp>
      <p:sp>
        <p:nvSpPr>
          <p:cNvPr id="9" name="Rectangle 8"/>
          <p:cNvSpPr/>
          <p:nvPr/>
        </p:nvSpPr>
        <p:spPr>
          <a:xfrm>
            <a:off x="3370738" y="946727"/>
            <a:ext cx="5450531" cy="1015663"/>
          </a:xfrm>
          <a:prstGeom prst="rect">
            <a:avLst/>
          </a:prstGeom>
        </p:spPr>
        <p:txBody>
          <a:bodyPr wrap="none">
            <a:spAutoFit/>
          </a:bodyPr>
          <a:lstStyle/>
          <a:p>
            <a:pPr algn="ctr" fontAlgn="auto">
              <a:spcBef>
                <a:spcPts val="0"/>
              </a:spcBef>
              <a:spcAft>
                <a:spcPts val="0"/>
              </a:spcAft>
              <a:defRPr/>
            </a:pPr>
            <a:r>
              <a:rPr lang="hu-HU" sz="6000" b="1" dirty="0">
                <a:ln w="22225">
                  <a:solidFill>
                    <a:schemeClr val="accent2"/>
                  </a:solidFill>
                  <a:prstDash val="solid"/>
                </a:ln>
                <a:solidFill>
                  <a:schemeClr val="accent2">
                    <a:lumMod val="40000"/>
                    <a:lumOff val="60000"/>
                  </a:schemeClr>
                </a:solidFill>
                <a:latin typeface="Bauhaus 93" panose="04030905020B02020C02" pitchFamily="82" charset="0"/>
                <a:cs typeface="+mn-cs"/>
              </a:rPr>
              <a:t>Gazdaságosság</a:t>
            </a:r>
            <a:endParaRPr lang="hu-HU" sz="6000" b="1" dirty="0">
              <a:ln w="22225">
                <a:solidFill>
                  <a:schemeClr val="accent2"/>
                </a:solidFill>
                <a:prstDash val="solid"/>
              </a:ln>
              <a:solidFill>
                <a:schemeClr val="accent2">
                  <a:lumMod val="40000"/>
                  <a:lumOff val="60000"/>
                </a:schemeClr>
              </a:solidFill>
              <a:latin typeface="Bauhaus 93" panose="04030905020B02020C02" pitchFamily="82" charset="0"/>
              <a:cs typeface="+mn-cs"/>
            </a:endParaRPr>
          </a:p>
        </p:txBody>
      </p:sp>
      <p:pic>
        <p:nvPicPr>
          <p:cNvPr id="21513" name="Picture 13">
            <a:hlinkClick r:id="rId10" action="ppaction://hlinksldjump"/>
          </p:cNvPr>
          <p:cNvPicPr>
            <a:picLocks noChangeAspect="1"/>
          </p:cNvPicPr>
          <p:nvPr/>
        </p:nvPicPr>
        <p:blipFill>
          <a:blip r:embed="rId11"/>
          <a:srcRect/>
          <a:stretch>
            <a:fillRect/>
          </a:stretch>
        </p:blipFill>
        <p:spPr bwMode="auto">
          <a:xfrm>
            <a:off x="2797175" y="7938"/>
            <a:ext cx="2552700" cy="568325"/>
          </a:xfrm>
          <a:prstGeom prst="rect">
            <a:avLst/>
          </a:prstGeom>
          <a:noFill/>
          <a:ln w="9525">
            <a:noFill/>
            <a:miter lim="800000"/>
            <a:headEnd/>
            <a:tailEnd/>
          </a:ln>
        </p:spPr>
      </p:pic>
      <p:pic>
        <p:nvPicPr>
          <p:cNvPr id="21514" name="Picture 14">
            <a:hlinkClick r:id="rId12" action="ppaction://hlinksldjump"/>
          </p:cNvPr>
          <p:cNvPicPr>
            <a:picLocks noChangeAspect="1"/>
          </p:cNvPicPr>
          <p:nvPr/>
        </p:nvPicPr>
        <p:blipFill>
          <a:blip r:embed="rId13"/>
          <a:srcRect/>
          <a:stretch>
            <a:fillRect/>
          </a:stretch>
        </p:blipFill>
        <p:spPr bwMode="auto">
          <a:xfrm>
            <a:off x="6307138" y="7938"/>
            <a:ext cx="2552700" cy="550862"/>
          </a:xfrm>
          <a:prstGeom prst="rect">
            <a:avLst/>
          </a:prstGeom>
          <a:noFill/>
          <a:ln w="9525">
            <a:noFill/>
            <a:miter lim="800000"/>
            <a:headEnd/>
            <a:tailEnd/>
          </a:ln>
        </p:spPr>
      </p:pic>
    </p:spTree>
  </p:cSld>
  <p:clrMapOvr>
    <a:masterClrMapping/>
  </p:clrMapOvr>
  <p:transition spd="slow" advClick="0">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6"/>
          <p:cNvPicPr>
            <a:picLocks noChangeAspect="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pic>
        <p:nvPicPr>
          <p:cNvPr id="10" name="Picture 9">
            <a:hlinkClick r:id="" action="ppaction://hlinkshowjump?jump=previousslide"/>
            <a:hlinkHover r:id="" action="ppaction://noaction" highlightClick="1">
              <a:snd r:embed="rId3" name="laser.wav"/>
            </a:hlinkHover>
          </p:cNvPr>
          <p:cNvPicPr>
            <a:picLocks noChangeAspect="1"/>
          </p:cNvPicPr>
          <p:nvPr/>
        </p:nvPicPr>
        <p:blipFill>
          <a:blip r:embed="rId4" cstate="print">
            <a:extLst>
              <a:ext uri="{28A0092B-C50C-407E-A947-70E740481C1C}"/>
            </a:extLst>
          </a:blip>
          <a:stretch>
            <a:fillRect/>
          </a:stretch>
        </p:blipFill>
        <p:spPr>
          <a:xfrm>
            <a:off x="292874" y="5475802"/>
            <a:ext cx="2504917" cy="870408"/>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11" name="Picture 10">
            <a:hlinkClick r:id="" action="ppaction://hlinkshowjump?jump=nextslide"/>
            <a:hlinkHover r:id="" action="ppaction://noaction" highlightClick="1">
              <a:snd r:embed="rId3" name="laser.wav"/>
            </a:hlinkHover>
          </p:cNvPr>
          <p:cNvPicPr>
            <a:picLocks noChangeAspect="1"/>
          </p:cNvPicPr>
          <p:nvPr/>
        </p:nvPicPr>
        <p:blipFill>
          <a:blip r:embed="rId5" cstate="print">
            <a:extLst>
              <a:ext uri="{28A0092B-C50C-407E-A947-70E740481C1C}"/>
            </a:extLst>
          </a:blip>
          <a:stretch>
            <a:fillRect/>
          </a:stretch>
        </p:blipFill>
        <p:spPr>
          <a:xfrm>
            <a:off x="8859610" y="5484150"/>
            <a:ext cx="2638567" cy="870408"/>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12" name="Picture 11">
            <a:hlinkClick r:id="" action="ppaction://hlinkshowjump?jump=firstslide"/>
            <a:hlinkHover r:id="" action="ppaction://noaction" highlightClick="1">
              <a:snd r:embed="rId3" name="laser.wav"/>
            </a:hlinkHover>
          </p:cNvPr>
          <p:cNvPicPr>
            <a:picLocks noChangeAspect="1"/>
          </p:cNvPicPr>
          <p:nvPr/>
        </p:nvPicPr>
        <p:blipFill>
          <a:blip r:embed="rId6" cstate="print">
            <a:extLst>
              <a:ext uri="{28A0092B-C50C-407E-A947-70E740481C1C}"/>
            </a:extLst>
          </a:blip>
          <a:stretch>
            <a:fillRect/>
          </a:stretch>
        </p:blipFill>
        <p:spPr>
          <a:xfrm>
            <a:off x="3190134" y="5467454"/>
            <a:ext cx="2576046" cy="878756"/>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13" name="Picture 12">
            <a:hlinkClick r:id="" action="ppaction://hlinkshowjump?jump=lastslide"/>
            <a:hlinkHover r:id="" action="ppaction://noaction" highlightClick="1">
              <a:snd r:embed="rId3" name="laser.wav"/>
            </a:hlinkHover>
          </p:cNvPr>
          <p:cNvPicPr>
            <a:picLocks noChangeAspect="1"/>
          </p:cNvPicPr>
          <p:nvPr/>
        </p:nvPicPr>
        <p:blipFill>
          <a:blip r:embed="rId7" cstate="print">
            <a:extLst>
              <a:ext uri="{28A0092B-C50C-407E-A947-70E740481C1C}"/>
            </a:extLst>
          </a:blip>
          <a:stretch>
            <a:fillRect/>
          </a:stretch>
        </p:blipFill>
        <p:spPr>
          <a:xfrm>
            <a:off x="5987925" y="5475802"/>
            <a:ext cx="2535656" cy="887104"/>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
        <p:nvSpPr>
          <p:cNvPr id="22534" name="Footer Placeholder 16"/>
          <p:cNvSpPr>
            <a:spLocks noGrp="1"/>
          </p:cNvSpPr>
          <p:nvPr>
            <p:ph type="ftr" sz="quarter" idx="11"/>
          </p:nvPr>
        </p:nvSpPr>
        <p:spPr bwMode="auto">
          <a:xfrm>
            <a:off x="3906838" y="6454775"/>
            <a:ext cx="4114800"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hu-HU" sz="2800" smtClean="0">
                <a:solidFill>
                  <a:schemeClr val="tx1"/>
                </a:solidFill>
                <a:cs typeface="Arial" charset="0"/>
              </a:rPr>
              <a:t>Fülemüle verseny 2013</a:t>
            </a:r>
          </a:p>
        </p:txBody>
      </p:sp>
      <p:sp>
        <p:nvSpPr>
          <p:cNvPr id="22535" name="Rectangle 7"/>
          <p:cNvSpPr>
            <a:spLocks noChangeArrowheads="1"/>
          </p:cNvSpPr>
          <p:nvPr/>
        </p:nvSpPr>
        <p:spPr bwMode="auto">
          <a:xfrm>
            <a:off x="714375" y="1870075"/>
            <a:ext cx="10783888" cy="3416300"/>
          </a:xfrm>
          <a:prstGeom prst="rect">
            <a:avLst/>
          </a:prstGeom>
          <a:noFill/>
          <a:ln w="9525">
            <a:noFill/>
            <a:miter lim="800000"/>
            <a:headEnd/>
            <a:tailEnd/>
          </a:ln>
        </p:spPr>
        <p:txBody>
          <a:bodyPr>
            <a:spAutoFit/>
          </a:bodyPr>
          <a:lstStyle/>
          <a:p>
            <a:r>
              <a:rPr lang="hu-HU" sz="2700">
                <a:solidFill>
                  <a:schemeClr val="bg1"/>
                </a:solidFill>
                <a:latin typeface="Calibri" pitchFamily="34" charset="0"/>
              </a:rPr>
              <a:t>Az organikus gazdálkodás emellett esetén a fedőtalajból 20-40%-kal többet őriz meg, és az egyéb károk is kisebbek. A biogazdálkodás emellett munkaigényesebb a hagyományos mezőgazdasághoz képest, hiszen a vegyszerhasználat mellőzését a legtöbb esetben emberi munkával pótolják, így annak széleskörű elterjedése számos új mezőgazdasági munkahelyet is teremthet.</a:t>
            </a:r>
          </a:p>
          <a:p>
            <a:r>
              <a:rPr lang="hu-HU" sz="2700">
                <a:solidFill>
                  <a:schemeClr val="bg1"/>
                </a:solidFill>
                <a:latin typeface="Calibri" pitchFamily="34" charset="0"/>
              </a:rPr>
              <a:t>A biogazdálkodás jelentőségét mutatja az is, hogy a bioélelmiszerek piaca 2001-es adat) 20 milliárd dollárról -&gt; (2007-es adat) 46 milliárd dollárra nőtt.</a:t>
            </a:r>
          </a:p>
        </p:txBody>
      </p:sp>
      <p:sp>
        <p:nvSpPr>
          <p:cNvPr id="9" name="Rectangle 8"/>
          <p:cNvSpPr/>
          <p:nvPr/>
        </p:nvSpPr>
        <p:spPr>
          <a:xfrm>
            <a:off x="3370738" y="946727"/>
            <a:ext cx="5450531" cy="1015663"/>
          </a:xfrm>
          <a:prstGeom prst="rect">
            <a:avLst/>
          </a:prstGeom>
        </p:spPr>
        <p:txBody>
          <a:bodyPr wrap="none">
            <a:spAutoFit/>
          </a:bodyPr>
          <a:lstStyle/>
          <a:p>
            <a:pPr algn="ctr" fontAlgn="auto">
              <a:spcBef>
                <a:spcPts val="0"/>
              </a:spcBef>
              <a:spcAft>
                <a:spcPts val="0"/>
              </a:spcAft>
              <a:defRPr/>
            </a:pPr>
            <a:r>
              <a:rPr lang="hu-HU" sz="6000" b="1" dirty="0">
                <a:ln w="22225">
                  <a:solidFill>
                    <a:schemeClr val="accent2"/>
                  </a:solidFill>
                  <a:prstDash val="solid"/>
                </a:ln>
                <a:solidFill>
                  <a:schemeClr val="accent2">
                    <a:lumMod val="40000"/>
                    <a:lumOff val="60000"/>
                  </a:schemeClr>
                </a:solidFill>
                <a:latin typeface="Bauhaus 93" panose="04030905020B02020C02" pitchFamily="82" charset="0"/>
                <a:cs typeface="+mn-cs"/>
              </a:rPr>
              <a:t>Gazdaságosság</a:t>
            </a:r>
            <a:endParaRPr lang="hu-HU" sz="6000" b="1" dirty="0">
              <a:ln w="22225">
                <a:solidFill>
                  <a:schemeClr val="accent2"/>
                </a:solidFill>
                <a:prstDash val="solid"/>
              </a:ln>
              <a:solidFill>
                <a:schemeClr val="accent2">
                  <a:lumMod val="40000"/>
                  <a:lumOff val="60000"/>
                </a:schemeClr>
              </a:solidFill>
              <a:latin typeface="Bauhaus 93" panose="04030905020B02020C02" pitchFamily="82" charset="0"/>
              <a:cs typeface="+mn-cs"/>
            </a:endParaRPr>
          </a:p>
        </p:txBody>
      </p:sp>
      <p:pic>
        <p:nvPicPr>
          <p:cNvPr id="22537" name="Picture 13">
            <a:hlinkClick r:id="rId8" action="ppaction://hlinksldjump"/>
          </p:cNvPr>
          <p:cNvPicPr>
            <a:picLocks noChangeAspect="1"/>
          </p:cNvPicPr>
          <p:nvPr/>
        </p:nvPicPr>
        <p:blipFill>
          <a:blip r:embed="rId9"/>
          <a:srcRect/>
          <a:stretch>
            <a:fillRect/>
          </a:stretch>
        </p:blipFill>
        <p:spPr bwMode="auto">
          <a:xfrm>
            <a:off x="2797175" y="7938"/>
            <a:ext cx="2552700" cy="568325"/>
          </a:xfrm>
          <a:prstGeom prst="rect">
            <a:avLst/>
          </a:prstGeom>
          <a:noFill/>
          <a:ln w="9525">
            <a:noFill/>
            <a:miter lim="800000"/>
            <a:headEnd/>
            <a:tailEnd/>
          </a:ln>
        </p:spPr>
      </p:pic>
      <p:pic>
        <p:nvPicPr>
          <p:cNvPr id="22538" name="Picture 14">
            <a:hlinkClick r:id="rId10" action="ppaction://hlinksldjump"/>
          </p:cNvPr>
          <p:cNvPicPr>
            <a:picLocks noChangeAspect="1"/>
          </p:cNvPicPr>
          <p:nvPr/>
        </p:nvPicPr>
        <p:blipFill>
          <a:blip r:embed="rId11"/>
          <a:srcRect/>
          <a:stretch>
            <a:fillRect/>
          </a:stretch>
        </p:blipFill>
        <p:spPr bwMode="auto">
          <a:xfrm>
            <a:off x="6307138" y="7938"/>
            <a:ext cx="2552700" cy="550862"/>
          </a:xfrm>
          <a:prstGeom prst="rect">
            <a:avLst/>
          </a:prstGeom>
          <a:noFill/>
          <a:ln w="9525">
            <a:noFill/>
            <a:miter lim="800000"/>
            <a:headEnd/>
            <a:tailEnd/>
          </a:ln>
        </p:spPr>
      </p:pic>
    </p:spTree>
  </p:cSld>
  <p:clrMapOvr>
    <a:masterClrMapping/>
  </p:clrMapOvr>
  <p:transition spd="slow" advClick="0">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6"/>
          <p:cNvPicPr>
            <a:picLocks noChangeAspect="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pic>
        <p:nvPicPr>
          <p:cNvPr id="10" name="Picture 9">
            <a:hlinkClick r:id="" action="ppaction://hlinkshowjump?jump=previousslide"/>
            <a:hlinkHover r:id="" action="ppaction://noaction" highlightClick="1">
              <a:snd r:embed="rId3" name="laser.wav"/>
            </a:hlinkHover>
          </p:cNvPr>
          <p:cNvPicPr>
            <a:picLocks noChangeAspect="1"/>
          </p:cNvPicPr>
          <p:nvPr/>
        </p:nvPicPr>
        <p:blipFill>
          <a:blip r:embed="rId4" cstate="print">
            <a:extLst>
              <a:ext uri="{28A0092B-C50C-407E-A947-70E740481C1C}"/>
            </a:extLst>
          </a:blip>
          <a:stretch>
            <a:fillRect/>
          </a:stretch>
        </p:blipFill>
        <p:spPr>
          <a:xfrm>
            <a:off x="292874" y="5475802"/>
            <a:ext cx="2504917" cy="870408"/>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11" name="Picture 10">
            <a:hlinkClick r:id="" action="ppaction://hlinkshowjump?jump=nextslide"/>
            <a:hlinkHover r:id="" action="ppaction://noaction" highlightClick="1">
              <a:snd r:embed="rId3" name="laser.wav"/>
            </a:hlinkHover>
          </p:cNvPr>
          <p:cNvPicPr>
            <a:picLocks noChangeAspect="1"/>
          </p:cNvPicPr>
          <p:nvPr/>
        </p:nvPicPr>
        <p:blipFill>
          <a:blip r:embed="rId5" cstate="print">
            <a:extLst>
              <a:ext uri="{28A0092B-C50C-407E-A947-70E740481C1C}"/>
            </a:extLst>
          </a:blip>
          <a:stretch>
            <a:fillRect/>
          </a:stretch>
        </p:blipFill>
        <p:spPr>
          <a:xfrm>
            <a:off x="8859610" y="5484150"/>
            <a:ext cx="2638567" cy="870408"/>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12" name="Picture 11">
            <a:hlinkClick r:id="" action="ppaction://hlinkshowjump?jump=firstslide"/>
            <a:hlinkHover r:id="" action="ppaction://noaction" highlightClick="1">
              <a:snd r:embed="rId3" name="laser.wav"/>
            </a:hlinkHover>
          </p:cNvPr>
          <p:cNvPicPr>
            <a:picLocks noChangeAspect="1"/>
          </p:cNvPicPr>
          <p:nvPr/>
        </p:nvPicPr>
        <p:blipFill>
          <a:blip r:embed="rId6" cstate="print">
            <a:extLst>
              <a:ext uri="{28A0092B-C50C-407E-A947-70E740481C1C}"/>
            </a:extLst>
          </a:blip>
          <a:stretch>
            <a:fillRect/>
          </a:stretch>
        </p:blipFill>
        <p:spPr>
          <a:xfrm>
            <a:off x="3190134" y="5467454"/>
            <a:ext cx="2576046" cy="878756"/>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13" name="Picture 12">
            <a:hlinkClick r:id="" action="ppaction://hlinkshowjump?jump=lastslide"/>
            <a:hlinkHover r:id="" action="ppaction://noaction" highlightClick="1">
              <a:snd r:embed="rId3" name="laser.wav"/>
            </a:hlinkHover>
          </p:cNvPr>
          <p:cNvPicPr>
            <a:picLocks noChangeAspect="1"/>
          </p:cNvPicPr>
          <p:nvPr/>
        </p:nvPicPr>
        <p:blipFill>
          <a:blip r:embed="rId7" cstate="print">
            <a:extLst>
              <a:ext uri="{28A0092B-C50C-407E-A947-70E740481C1C}"/>
            </a:extLst>
          </a:blip>
          <a:stretch>
            <a:fillRect/>
          </a:stretch>
        </p:blipFill>
        <p:spPr>
          <a:xfrm>
            <a:off x="5987925" y="5475802"/>
            <a:ext cx="2535656" cy="887104"/>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
        <p:nvSpPr>
          <p:cNvPr id="23558" name="Footer Placeholder 16"/>
          <p:cNvSpPr>
            <a:spLocks noGrp="1"/>
          </p:cNvSpPr>
          <p:nvPr>
            <p:ph type="ftr" sz="quarter" idx="11"/>
          </p:nvPr>
        </p:nvSpPr>
        <p:spPr bwMode="auto">
          <a:xfrm>
            <a:off x="3906838" y="6454775"/>
            <a:ext cx="4114800"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hu-HU" sz="2800" smtClean="0">
                <a:solidFill>
                  <a:schemeClr val="tx1"/>
                </a:solidFill>
                <a:cs typeface="Arial" charset="0"/>
              </a:rPr>
              <a:t>Fülemüle verseny 2013</a:t>
            </a:r>
          </a:p>
        </p:txBody>
      </p:sp>
      <p:pic>
        <p:nvPicPr>
          <p:cNvPr id="23559" name="Picture 7"/>
          <p:cNvPicPr>
            <a:picLocks noChangeAspect="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23560" name="Rectangle 8"/>
          <p:cNvSpPr>
            <a:spLocks noChangeArrowheads="1"/>
          </p:cNvSpPr>
          <p:nvPr/>
        </p:nvSpPr>
        <p:spPr bwMode="auto">
          <a:xfrm>
            <a:off x="827088" y="2660650"/>
            <a:ext cx="10783887" cy="2786063"/>
          </a:xfrm>
          <a:prstGeom prst="rect">
            <a:avLst/>
          </a:prstGeom>
          <a:noFill/>
          <a:ln w="9525">
            <a:noFill/>
            <a:miter lim="800000"/>
            <a:headEnd/>
            <a:tailEnd/>
          </a:ln>
        </p:spPr>
        <p:txBody>
          <a:bodyPr>
            <a:spAutoFit/>
          </a:bodyPr>
          <a:lstStyle/>
          <a:p>
            <a:r>
              <a:rPr lang="hu-HU" sz="2500">
                <a:solidFill>
                  <a:schemeClr val="bg1"/>
                </a:solidFill>
                <a:latin typeface="Calibri" pitchFamily="34" charset="0"/>
              </a:rPr>
              <a:t>A bioélelmiszerek forgalma hazánkban jócskán elmarad a nyugat-európaihoz képest. A magasabb ár mellett visszatartó erő, hogy a vevők egy része nem tartja hitelesnek a csomagoláson feltüntetett jelzést, és nem tudja eldönteni, mit nyer, ha a drágább bioterméket fogyasztja.</a:t>
            </a:r>
            <a:br>
              <a:rPr lang="hu-HU" sz="2500">
                <a:solidFill>
                  <a:schemeClr val="bg1"/>
                </a:solidFill>
                <a:latin typeface="Calibri" pitchFamily="34" charset="0"/>
              </a:rPr>
            </a:br>
            <a:r>
              <a:rPr lang="hu-HU" sz="2500">
                <a:solidFill>
                  <a:schemeClr val="bg1"/>
                </a:solidFill>
                <a:latin typeface="Calibri" pitchFamily="34" charset="0"/>
              </a:rPr>
              <a:t>A Magyar Dietetikusok Országos Szövetsége gondozásában megjelenő hírlevél, a Táplálkozás és Tudomány legújabb száma összefoglalja a témával kapcsolatos tudományos szempontokat is.</a:t>
            </a:r>
          </a:p>
        </p:txBody>
      </p:sp>
      <p:sp>
        <p:nvSpPr>
          <p:cNvPr id="14" name="Rectangle 13"/>
          <p:cNvSpPr/>
          <p:nvPr/>
        </p:nvSpPr>
        <p:spPr>
          <a:xfrm>
            <a:off x="1856024" y="700225"/>
            <a:ext cx="8263801" cy="1938992"/>
          </a:xfrm>
          <a:prstGeom prst="rect">
            <a:avLst/>
          </a:prstGeom>
        </p:spPr>
        <p:txBody>
          <a:bodyPr wrap="none">
            <a:spAutoFit/>
          </a:bodyPr>
          <a:lstStyle/>
          <a:p>
            <a:pPr algn="ctr" fontAlgn="auto">
              <a:spcBef>
                <a:spcPts val="0"/>
              </a:spcBef>
              <a:spcAft>
                <a:spcPts val="0"/>
              </a:spcAft>
              <a:defRPr/>
            </a:pPr>
            <a:r>
              <a:rPr lang="hu-HU" sz="6000" b="1" dirty="0">
                <a:ln w="22225">
                  <a:solidFill>
                    <a:schemeClr val="accent2"/>
                  </a:solidFill>
                  <a:prstDash val="solid"/>
                </a:ln>
                <a:solidFill>
                  <a:schemeClr val="accent2">
                    <a:lumMod val="40000"/>
                    <a:lumOff val="60000"/>
                  </a:schemeClr>
                </a:solidFill>
                <a:latin typeface="Bauhaus 93" panose="04030905020B02020C02" pitchFamily="82" charset="0"/>
                <a:cs typeface="+mn-cs"/>
              </a:rPr>
              <a:t>Jobb-e a bio-, mint a </a:t>
            </a:r>
          </a:p>
          <a:p>
            <a:pPr algn="ctr" fontAlgn="auto">
              <a:spcBef>
                <a:spcPts val="0"/>
              </a:spcBef>
              <a:spcAft>
                <a:spcPts val="0"/>
              </a:spcAft>
              <a:defRPr/>
            </a:pPr>
            <a:r>
              <a:rPr lang="hu-HU" sz="6000" b="1" dirty="0">
                <a:ln w="22225">
                  <a:solidFill>
                    <a:schemeClr val="accent2"/>
                  </a:solidFill>
                  <a:prstDash val="solid"/>
                </a:ln>
                <a:solidFill>
                  <a:schemeClr val="accent2">
                    <a:lumMod val="40000"/>
                    <a:lumOff val="60000"/>
                  </a:schemeClr>
                </a:solidFill>
                <a:latin typeface="Bauhaus 93" panose="04030905020B02020C02" pitchFamily="82" charset="0"/>
                <a:cs typeface="+mn-cs"/>
              </a:rPr>
              <a:t>vegyszerekkel teli étel?</a:t>
            </a:r>
            <a:endParaRPr lang="hu-HU" sz="6000" b="1" dirty="0">
              <a:ln w="22225">
                <a:solidFill>
                  <a:schemeClr val="accent2"/>
                </a:solidFill>
                <a:prstDash val="solid"/>
              </a:ln>
              <a:solidFill>
                <a:schemeClr val="accent2">
                  <a:lumMod val="40000"/>
                  <a:lumOff val="60000"/>
                </a:schemeClr>
              </a:solidFill>
              <a:latin typeface="Bauhaus 93" panose="04030905020B02020C02" pitchFamily="82" charset="0"/>
              <a:cs typeface="+mn-cs"/>
            </a:endParaRPr>
          </a:p>
        </p:txBody>
      </p:sp>
      <p:pic>
        <p:nvPicPr>
          <p:cNvPr id="23562" name="Picture 14">
            <a:hlinkClick r:id="rId8" action="ppaction://hlinksldjump"/>
          </p:cNvPr>
          <p:cNvPicPr>
            <a:picLocks noChangeAspect="1"/>
          </p:cNvPicPr>
          <p:nvPr/>
        </p:nvPicPr>
        <p:blipFill>
          <a:blip r:embed="rId9"/>
          <a:srcRect/>
          <a:stretch>
            <a:fillRect/>
          </a:stretch>
        </p:blipFill>
        <p:spPr bwMode="auto">
          <a:xfrm>
            <a:off x="709613" y="4763"/>
            <a:ext cx="2552700" cy="566737"/>
          </a:xfrm>
          <a:prstGeom prst="rect">
            <a:avLst/>
          </a:prstGeom>
          <a:noFill/>
          <a:ln w="9525">
            <a:noFill/>
            <a:miter lim="800000"/>
            <a:headEnd/>
            <a:tailEnd/>
          </a:ln>
        </p:spPr>
      </p:pic>
      <p:pic>
        <p:nvPicPr>
          <p:cNvPr id="23563" name="Picture 1">
            <a:hlinkClick r:id="rId10" action="ppaction://hlinksldjump"/>
          </p:cNvPr>
          <p:cNvPicPr>
            <a:picLocks noChangeAspect="1"/>
          </p:cNvPicPr>
          <p:nvPr/>
        </p:nvPicPr>
        <p:blipFill>
          <a:blip r:embed="rId11"/>
          <a:srcRect/>
          <a:stretch>
            <a:fillRect/>
          </a:stretch>
        </p:blipFill>
        <p:spPr bwMode="auto">
          <a:xfrm>
            <a:off x="3417888" y="-12700"/>
            <a:ext cx="2552700" cy="566738"/>
          </a:xfrm>
          <a:prstGeom prst="rect">
            <a:avLst/>
          </a:prstGeom>
          <a:noFill/>
          <a:ln w="9525">
            <a:noFill/>
            <a:miter lim="800000"/>
            <a:headEnd/>
            <a:tailEnd/>
          </a:ln>
        </p:spPr>
      </p:pic>
      <p:pic>
        <p:nvPicPr>
          <p:cNvPr id="23564" name="Picture 5">
            <a:hlinkClick r:id="rId12" action="ppaction://hlinksldjump"/>
          </p:cNvPr>
          <p:cNvPicPr>
            <a:picLocks noChangeAspect="1"/>
          </p:cNvPicPr>
          <p:nvPr/>
        </p:nvPicPr>
        <p:blipFill>
          <a:blip r:embed="rId13"/>
          <a:srcRect/>
          <a:stretch>
            <a:fillRect/>
          </a:stretch>
        </p:blipFill>
        <p:spPr bwMode="auto">
          <a:xfrm>
            <a:off x="6183313" y="-11113"/>
            <a:ext cx="2554287" cy="563563"/>
          </a:xfrm>
          <a:prstGeom prst="rect">
            <a:avLst/>
          </a:prstGeom>
          <a:noFill/>
          <a:ln w="9525">
            <a:noFill/>
            <a:miter lim="800000"/>
            <a:headEnd/>
            <a:tailEnd/>
          </a:ln>
        </p:spPr>
      </p:pic>
      <p:pic>
        <p:nvPicPr>
          <p:cNvPr id="23565" name="Picture 15">
            <a:hlinkClick r:id="rId14" action="ppaction://hlinksldjump"/>
          </p:cNvPr>
          <p:cNvPicPr>
            <a:picLocks noChangeAspect="1"/>
          </p:cNvPicPr>
          <p:nvPr/>
        </p:nvPicPr>
        <p:blipFill>
          <a:blip r:embed="rId15"/>
          <a:srcRect/>
          <a:stretch>
            <a:fillRect/>
          </a:stretch>
        </p:blipFill>
        <p:spPr bwMode="auto">
          <a:xfrm>
            <a:off x="8945563" y="-14288"/>
            <a:ext cx="2552700" cy="592138"/>
          </a:xfrm>
          <a:prstGeom prst="rect">
            <a:avLst/>
          </a:prstGeom>
          <a:noFill/>
          <a:ln w="9525">
            <a:noFill/>
            <a:miter lim="800000"/>
            <a:headEnd/>
            <a:tailEnd/>
          </a:ln>
        </p:spPr>
      </p:pic>
      <p:pic>
        <p:nvPicPr>
          <p:cNvPr id="19" name="Picture 18">
            <a:hlinkClick r:id="" action="ppaction://hlinkshowjump?jump=previousslide"/>
            <a:hlinkHover r:id="" action="ppaction://noaction" highlightClick="1">
              <a:snd r:embed="rId3" name="laser.wav"/>
            </a:hlinkHover>
          </p:cNvPr>
          <p:cNvPicPr>
            <a:picLocks noChangeAspect="1"/>
          </p:cNvPicPr>
          <p:nvPr/>
        </p:nvPicPr>
        <p:blipFill>
          <a:blip r:embed="rId4" cstate="print">
            <a:extLst>
              <a:ext uri="{28A0092B-C50C-407E-A947-70E740481C1C}"/>
            </a:extLst>
          </a:blip>
          <a:stretch>
            <a:fillRect/>
          </a:stretch>
        </p:blipFill>
        <p:spPr>
          <a:xfrm>
            <a:off x="292874" y="5515401"/>
            <a:ext cx="2504917" cy="870408"/>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20" name="Picture 19">
            <a:hlinkClick r:id="rId16" action="ppaction://hlinksldjump"/>
            <a:hlinkHover r:id="" action="ppaction://noaction" highlightClick="1">
              <a:snd r:embed="rId3" name="laser.wav"/>
            </a:hlinkHover>
          </p:cNvPr>
          <p:cNvPicPr>
            <a:picLocks noChangeAspect="1"/>
          </p:cNvPicPr>
          <p:nvPr/>
        </p:nvPicPr>
        <p:blipFill>
          <a:blip r:embed="rId5" cstate="print">
            <a:extLst>
              <a:ext uri="{28A0092B-C50C-407E-A947-70E740481C1C}"/>
            </a:extLst>
          </a:blip>
          <a:stretch>
            <a:fillRect/>
          </a:stretch>
        </p:blipFill>
        <p:spPr>
          <a:xfrm>
            <a:off x="8835085" y="5471628"/>
            <a:ext cx="2638567" cy="870408"/>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21" name="Picture 20">
            <a:hlinkClick r:id="" action="ppaction://hlinkshowjump?jump=firstslide"/>
            <a:hlinkHover r:id="" action="ppaction://noaction" highlightClick="1">
              <a:snd r:embed="rId3" name="laser.wav"/>
            </a:hlinkHover>
          </p:cNvPr>
          <p:cNvPicPr>
            <a:picLocks noChangeAspect="1"/>
          </p:cNvPicPr>
          <p:nvPr/>
        </p:nvPicPr>
        <p:blipFill>
          <a:blip r:embed="rId6" cstate="print">
            <a:extLst>
              <a:ext uri="{28A0092B-C50C-407E-A947-70E740481C1C}"/>
            </a:extLst>
          </a:blip>
          <a:stretch>
            <a:fillRect/>
          </a:stretch>
        </p:blipFill>
        <p:spPr>
          <a:xfrm>
            <a:off x="3070162" y="5488884"/>
            <a:ext cx="2576046" cy="878756"/>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22" name="Picture 21">
            <a:hlinkClick r:id="" action="ppaction://hlinkshowjump?jump=lastslide"/>
            <a:hlinkHover r:id="" action="ppaction://noaction" highlightClick="1">
              <a:snd r:embed="rId3" name="laser.wav"/>
            </a:hlinkHover>
          </p:cNvPr>
          <p:cNvPicPr>
            <a:picLocks noChangeAspect="1"/>
          </p:cNvPicPr>
          <p:nvPr/>
        </p:nvPicPr>
        <p:blipFill>
          <a:blip r:embed="rId7" cstate="print">
            <a:extLst>
              <a:ext uri="{28A0092B-C50C-407E-A947-70E740481C1C}"/>
            </a:extLst>
          </a:blip>
          <a:stretch>
            <a:fillRect/>
          </a:stretch>
        </p:blipFill>
        <p:spPr>
          <a:xfrm>
            <a:off x="5918580" y="5463280"/>
            <a:ext cx="2535656" cy="887104"/>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Tree>
  </p:cSld>
  <p:clrMapOvr>
    <a:masterClrMapping/>
  </p:clrMapOvr>
  <p:transition spd="slow" advClick="0">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TotalTime>
  <Words>1010</Words>
  <Application>Microsoft Office PowerPoint</Application>
  <PresentationFormat>Egyéni</PresentationFormat>
  <Paragraphs>41</Paragraphs>
  <Slides>18</Slides>
  <Notes>1</Notes>
  <HiddenSlides>0</HiddenSlides>
  <MMClips>0</MMClips>
  <ScaleCrop>false</ScaleCrop>
  <HeadingPairs>
    <vt:vector size="6" baseType="variant">
      <vt:variant>
        <vt:lpstr>Használt betűtípusok</vt:lpstr>
      </vt:variant>
      <vt:variant>
        <vt:i4>3</vt:i4>
      </vt:variant>
      <vt:variant>
        <vt:lpstr>Tervezősablon</vt:lpstr>
      </vt:variant>
      <vt:variant>
        <vt:i4>1</vt:i4>
      </vt:variant>
      <vt:variant>
        <vt:lpstr>Diacímek</vt:lpstr>
      </vt:variant>
      <vt:variant>
        <vt:i4>18</vt:i4>
      </vt:variant>
    </vt:vector>
  </HeadingPairs>
  <TitlesOfParts>
    <vt:vector size="22" baseType="lpstr">
      <vt:lpstr>Calibri</vt:lpstr>
      <vt:lpstr>Arial</vt:lpstr>
      <vt:lpstr>Calibri Light</vt:lpstr>
      <vt:lpstr>Office Theme</vt:lpstr>
      <vt:lpstr>1. dia</vt:lpstr>
      <vt:lpstr>2. dia</vt:lpstr>
      <vt:lpstr>3. dia</vt:lpstr>
      <vt:lpstr>4. dia</vt:lpstr>
      <vt:lpstr>5. dia</vt:lpstr>
      <vt:lpstr>6. dia</vt:lpstr>
      <vt:lpstr>7. dia</vt:lpstr>
      <vt:lpstr>8. dia</vt:lpstr>
      <vt:lpstr>9. dia</vt:lpstr>
      <vt:lpstr>10. dia</vt:lpstr>
      <vt:lpstr>11. dia</vt:lpstr>
      <vt:lpstr>12. dia</vt:lpstr>
      <vt:lpstr>13. dia</vt:lpstr>
      <vt:lpstr>14. dia</vt:lpstr>
      <vt:lpstr>15. dia</vt:lpstr>
      <vt:lpstr>16. dia</vt:lpstr>
      <vt:lpstr>17. dia</vt:lpstr>
      <vt:lpstr>18. dia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Szigeti Alex</dc:creator>
  <cp:lastModifiedBy>TOSHIBA</cp:lastModifiedBy>
  <cp:revision>24</cp:revision>
  <dcterms:created xsi:type="dcterms:W3CDTF">2013-02-15T18:29:59Z</dcterms:created>
  <dcterms:modified xsi:type="dcterms:W3CDTF">2013-02-16T18:30:46Z</dcterms:modified>
</cp:coreProperties>
</file>