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256" r:id="rId5"/>
    <p:sldId id="259" r:id="rId6"/>
    <p:sldId id="257" r:id="rId7"/>
    <p:sldId id="267" r:id="rId8"/>
    <p:sldId id="269" r:id="rId9"/>
    <p:sldId id="277" r:id="rId10"/>
    <p:sldId id="274" r:id="rId11"/>
    <p:sldId id="276" r:id="rId12"/>
    <p:sldId id="275" r:id="rId13"/>
    <p:sldId id="272" r:id="rId14"/>
    <p:sldId id="264" r:id="rId15"/>
    <p:sldId id="270" r:id="rId16"/>
    <p:sldId id="260" r:id="rId17"/>
    <p:sldId id="261" r:id="rId18"/>
    <p:sldId id="262" r:id="rId19"/>
    <p:sldId id="268" r:id="rId20"/>
    <p:sldId id="263" r:id="rId21"/>
    <p:sldId id="258" r:id="rId22"/>
    <p:sldId id="271" r:id="rId23"/>
    <p:sldId id="278" r:id="rId2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F756EA-21FD-4021-98C3-B2941AFFFB24}" type="doc">
      <dgm:prSet loTypeId="urn:microsoft.com/office/officeart/2005/8/layout/process4" loCatId="process" qsTypeId="urn:microsoft.com/office/officeart/2005/8/quickstyle/3d2" qsCatId="3D" csTypeId="urn:microsoft.com/office/officeart/2005/8/colors/accent2_3" csCatId="accent2" phldr="1"/>
      <dgm:spPr/>
      <dgm:t>
        <a:bodyPr/>
        <a:lstStyle/>
        <a:p>
          <a:endParaRPr lang="hu-HU"/>
        </a:p>
      </dgm:t>
    </dgm:pt>
    <dgm:pt modelId="{9EDBA193-7A7E-4E62-80F0-50B40929D6B7}">
      <dgm:prSet/>
      <dgm:spPr/>
      <dgm:t>
        <a:bodyPr/>
        <a:lstStyle/>
        <a:p>
          <a:pPr rtl="0"/>
          <a:r>
            <a:rPr lang="hu-HU" baseline="0" dirty="0" smtClean="0"/>
            <a:t>amit  egy  népesség   a  természetre  terhel  </a:t>
          </a:r>
          <a:endParaRPr lang="hu-HU" dirty="0"/>
        </a:p>
      </dgm:t>
    </dgm:pt>
    <dgm:pt modelId="{CB73B162-A152-42CB-8079-E7ACB821DEFC}" type="parTrans" cxnId="{9CA9C817-580D-4541-9211-8AA8E8092DC3}">
      <dgm:prSet/>
      <dgm:spPr/>
      <dgm:t>
        <a:bodyPr/>
        <a:lstStyle/>
        <a:p>
          <a:endParaRPr lang="hu-HU"/>
        </a:p>
      </dgm:t>
    </dgm:pt>
    <dgm:pt modelId="{210D557E-95B3-4FAB-AF76-B8E4128AE31A}" type="sibTrans" cxnId="{9CA9C817-580D-4541-9211-8AA8E8092DC3}">
      <dgm:prSet/>
      <dgm:spPr/>
      <dgm:t>
        <a:bodyPr/>
        <a:lstStyle/>
        <a:p>
          <a:endParaRPr lang="hu-HU"/>
        </a:p>
      </dgm:t>
    </dgm:pt>
    <dgm:pt modelId="{486BDEB2-A1A1-433F-B77B-118B08228A9A}">
      <dgm:prSet/>
      <dgm:spPr/>
      <dgm:t>
        <a:bodyPr/>
        <a:lstStyle/>
        <a:p>
          <a:pPr rtl="0"/>
          <a:r>
            <a:rPr lang="hu-HU" dirty="0" smtClean="0"/>
            <a:t>energia   </a:t>
          </a:r>
          <a:endParaRPr lang="hu-HU" dirty="0"/>
        </a:p>
      </dgm:t>
    </dgm:pt>
    <dgm:pt modelId="{B9EC53A8-D586-41C0-A625-0FC3D6D0210C}" type="parTrans" cxnId="{83B3498F-171B-4E3C-952B-ACA7CD4A89D6}">
      <dgm:prSet/>
      <dgm:spPr/>
      <dgm:t>
        <a:bodyPr/>
        <a:lstStyle/>
        <a:p>
          <a:endParaRPr lang="hu-HU"/>
        </a:p>
      </dgm:t>
    </dgm:pt>
    <dgm:pt modelId="{18E01743-80D3-4401-B494-C4DE72C0929C}" type="sibTrans" cxnId="{83B3498F-171B-4E3C-952B-ACA7CD4A89D6}">
      <dgm:prSet/>
      <dgm:spPr/>
      <dgm:t>
        <a:bodyPr/>
        <a:lstStyle/>
        <a:p>
          <a:endParaRPr lang="hu-HU"/>
        </a:p>
      </dgm:t>
    </dgm:pt>
    <dgm:pt modelId="{4BC8BA45-AF29-4A7D-A435-7C7D42D04316}">
      <dgm:prSet/>
      <dgm:spPr/>
      <dgm:t>
        <a:bodyPr/>
        <a:lstStyle/>
        <a:p>
          <a:pPr rtl="0"/>
          <a:r>
            <a:rPr lang="hu-HU" dirty="0" smtClean="0"/>
            <a:t>élelem   </a:t>
          </a:r>
          <a:endParaRPr lang="hu-HU" dirty="0"/>
        </a:p>
      </dgm:t>
    </dgm:pt>
    <dgm:pt modelId="{39C6B90E-A45F-4FA5-8F6A-2D76C4BA62FF}" type="parTrans" cxnId="{D2ACF85A-8368-456E-B150-DFD4BBD3C130}">
      <dgm:prSet/>
      <dgm:spPr/>
      <dgm:t>
        <a:bodyPr/>
        <a:lstStyle/>
        <a:p>
          <a:endParaRPr lang="hu-HU"/>
        </a:p>
      </dgm:t>
    </dgm:pt>
    <dgm:pt modelId="{FCEC6C74-1521-4134-934B-9EBB5FC295C8}" type="sibTrans" cxnId="{D2ACF85A-8368-456E-B150-DFD4BBD3C130}">
      <dgm:prSet/>
      <dgm:spPr/>
      <dgm:t>
        <a:bodyPr/>
        <a:lstStyle/>
        <a:p>
          <a:endParaRPr lang="hu-HU"/>
        </a:p>
      </dgm:t>
    </dgm:pt>
    <dgm:pt modelId="{BA949E96-4BD6-4A5E-9410-E0F2B152FC9C}">
      <dgm:prSet/>
      <dgm:spPr/>
      <dgm:t>
        <a:bodyPr/>
        <a:lstStyle/>
        <a:p>
          <a:pPr rtl="0"/>
          <a:r>
            <a:rPr lang="hu-HU" dirty="0" smtClean="0"/>
            <a:t>élőhely  </a:t>
          </a:r>
          <a:endParaRPr lang="hu-HU" dirty="0"/>
        </a:p>
      </dgm:t>
    </dgm:pt>
    <dgm:pt modelId="{6E6683E7-D0FE-4BB0-8A7C-5C29B7248A57}" type="parTrans" cxnId="{E87FF83E-CA0A-491D-8D52-E705B033F338}">
      <dgm:prSet/>
      <dgm:spPr/>
      <dgm:t>
        <a:bodyPr/>
        <a:lstStyle/>
        <a:p>
          <a:endParaRPr lang="hu-HU"/>
        </a:p>
      </dgm:t>
    </dgm:pt>
    <dgm:pt modelId="{EFC463D1-936B-41B1-8326-FF4C91B47414}" type="sibTrans" cxnId="{E87FF83E-CA0A-491D-8D52-E705B033F338}">
      <dgm:prSet/>
      <dgm:spPr/>
      <dgm:t>
        <a:bodyPr/>
        <a:lstStyle/>
        <a:p>
          <a:endParaRPr lang="hu-HU"/>
        </a:p>
      </dgm:t>
    </dgm:pt>
    <dgm:pt modelId="{7C2B0E67-3136-4658-A72D-07A9B7F44D4D}">
      <dgm:prSet/>
      <dgm:spPr/>
      <dgm:t>
        <a:bodyPr/>
        <a:lstStyle/>
        <a:p>
          <a:pPr rtl="0"/>
          <a:r>
            <a:rPr lang="hu-HU" dirty="0" smtClean="0"/>
            <a:t>és  hulladék  elhelyezés tekintetében. </a:t>
          </a:r>
          <a:endParaRPr lang="hu-HU" dirty="0"/>
        </a:p>
      </dgm:t>
    </dgm:pt>
    <dgm:pt modelId="{4524270D-8ACF-4116-99B3-43077124B0B7}" type="parTrans" cxnId="{D0BEDED9-9C40-431B-A811-7CF3D31B9B3F}">
      <dgm:prSet/>
      <dgm:spPr/>
      <dgm:t>
        <a:bodyPr/>
        <a:lstStyle/>
        <a:p>
          <a:endParaRPr lang="hu-HU"/>
        </a:p>
      </dgm:t>
    </dgm:pt>
    <dgm:pt modelId="{6E0D952F-09DF-4AB5-A3DB-1529784DCE52}" type="sibTrans" cxnId="{D0BEDED9-9C40-431B-A811-7CF3D31B9B3F}">
      <dgm:prSet/>
      <dgm:spPr/>
      <dgm:t>
        <a:bodyPr/>
        <a:lstStyle/>
        <a:p>
          <a:endParaRPr lang="hu-HU"/>
        </a:p>
      </dgm:t>
    </dgm:pt>
    <dgm:pt modelId="{83266C4E-6C87-4F5A-9DCA-3F6BB98376B0}" type="pres">
      <dgm:prSet presAssocID="{F9F756EA-21FD-4021-98C3-B2941AFFFB2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2099E7C-D72C-4F2C-A0A5-66C1B59A5BC0}" type="pres">
      <dgm:prSet presAssocID="{9EDBA193-7A7E-4E62-80F0-50B40929D6B7}" presName="boxAndChildren" presStyleCnt="0"/>
      <dgm:spPr/>
    </dgm:pt>
    <dgm:pt modelId="{53D00CBC-C888-44FB-8430-205B03AE7427}" type="pres">
      <dgm:prSet presAssocID="{9EDBA193-7A7E-4E62-80F0-50B40929D6B7}" presName="parentTextBox" presStyleLbl="node1" presStyleIdx="0" presStyleCnt="1"/>
      <dgm:spPr/>
      <dgm:t>
        <a:bodyPr/>
        <a:lstStyle/>
        <a:p>
          <a:endParaRPr lang="hu-HU"/>
        </a:p>
      </dgm:t>
    </dgm:pt>
    <dgm:pt modelId="{065DFABA-115F-4D8E-ABB9-F18CEAB54DD9}" type="pres">
      <dgm:prSet presAssocID="{9EDBA193-7A7E-4E62-80F0-50B40929D6B7}" presName="entireBox" presStyleLbl="node1" presStyleIdx="0" presStyleCnt="1" custLinFactNeighborX="23369" custLinFactNeighborY="-26287"/>
      <dgm:spPr/>
      <dgm:t>
        <a:bodyPr/>
        <a:lstStyle/>
        <a:p>
          <a:endParaRPr lang="hu-HU"/>
        </a:p>
      </dgm:t>
    </dgm:pt>
    <dgm:pt modelId="{B54540F9-922E-4E7B-8822-00FDB67347D2}" type="pres">
      <dgm:prSet presAssocID="{9EDBA193-7A7E-4E62-80F0-50B40929D6B7}" presName="descendantBox" presStyleCnt="0"/>
      <dgm:spPr/>
    </dgm:pt>
    <dgm:pt modelId="{867CD2AC-2D3C-4BB8-9197-74E5885FDD6C}" type="pres">
      <dgm:prSet presAssocID="{486BDEB2-A1A1-433F-B77B-118B08228A9A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8A6FF74-2138-461D-A3D9-70476B6C657A}" type="pres">
      <dgm:prSet presAssocID="{4BC8BA45-AF29-4A7D-A435-7C7D42D04316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A5D3A14-0FAB-4CBE-83F8-F15A288DED36}" type="pres">
      <dgm:prSet presAssocID="{BA949E96-4BD6-4A5E-9410-E0F2B152FC9C}" presName="childTextBox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56FD33F-2FCA-4B24-8030-26E3A0040FA7}" type="pres">
      <dgm:prSet presAssocID="{7C2B0E67-3136-4658-A72D-07A9B7F44D4D}" presName="childTextBox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8231FE6E-90C9-4D59-96F1-B4E39FD7EFE9}" type="presOf" srcId="{9EDBA193-7A7E-4E62-80F0-50B40929D6B7}" destId="{53D00CBC-C888-44FB-8430-205B03AE7427}" srcOrd="0" destOrd="0" presId="urn:microsoft.com/office/officeart/2005/8/layout/process4"/>
    <dgm:cxn modelId="{83B3498F-171B-4E3C-952B-ACA7CD4A89D6}" srcId="{9EDBA193-7A7E-4E62-80F0-50B40929D6B7}" destId="{486BDEB2-A1A1-433F-B77B-118B08228A9A}" srcOrd="0" destOrd="0" parTransId="{B9EC53A8-D586-41C0-A625-0FC3D6D0210C}" sibTransId="{18E01743-80D3-4401-B494-C4DE72C0929C}"/>
    <dgm:cxn modelId="{8F665237-61F0-47DA-A031-D6F7A0B1BBBC}" type="presOf" srcId="{486BDEB2-A1A1-433F-B77B-118B08228A9A}" destId="{867CD2AC-2D3C-4BB8-9197-74E5885FDD6C}" srcOrd="0" destOrd="0" presId="urn:microsoft.com/office/officeart/2005/8/layout/process4"/>
    <dgm:cxn modelId="{D2ACF85A-8368-456E-B150-DFD4BBD3C130}" srcId="{9EDBA193-7A7E-4E62-80F0-50B40929D6B7}" destId="{4BC8BA45-AF29-4A7D-A435-7C7D42D04316}" srcOrd="1" destOrd="0" parTransId="{39C6B90E-A45F-4FA5-8F6A-2D76C4BA62FF}" sibTransId="{FCEC6C74-1521-4134-934B-9EBB5FC295C8}"/>
    <dgm:cxn modelId="{E87FF83E-CA0A-491D-8D52-E705B033F338}" srcId="{9EDBA193-7A7E-4E62-80F0-50B40929D6B7}" destId="{BA949E96-4BD6-4A5E-9410-E0F2B152FC9C}" srcOrd="2" destOrd="0" parTransId="{6E6683E7-D0FE-4BB0-8A7C-5C29B7248A57}" sibTransId="{EFC463D1-936B-41B1-8326-FF4C91B47414}"/>
    <dgm:cxn modelId="{1E4AF6CC-AE1F-4B6E-8BB4-3B0D476ACBF9}" type="presOf" srcId="{BA949E96-4BD6-4A5E-9410-E0F2B152FC9C}" destId="{0A5D3A14-0FAB-4CBE-83F8-F15A288DED36}" srcOrd="0" destOrd="0" presId="urn:microsoft.com/office/officeart/2005/8/layout/process4"/>
    <dgm:cxn modelId="{92FC7420-E649-4EAD-BF5E-DA332F7A15A2}" type="presOf" srcId="{4BC8BA45-AF29-4A7D-A435-7C7D42D04316}" destId="{98A6FF74-2138-461D-A3D9-70476B6C657A}" srcOrd="0" destOrd="0" presId="urn:microsoft.com/office/officeart/2005/8/layout/process4"/>
    <dgm:cxn modelId="{8CBA07F7-2E28-41F8-909E-F040BC21682F}" type="presOf" srcId="{7C2B0E67-3136-4658-A72D-07A9B7F44D4D}" destId="{956FD33F-2FCA-4B24-8030-26E3A0040FA7}" srcOrd="0" destOrd="0" presId="urn:microsoft.com/office/officeart/2005/8/layout/process4"/>
    <dgm:cxn modelId="{D0BEDED9-9C40-431B-A811-7CF3D31B9B3F}" srcId="{9EDBA193-7A7E-4E62-80F0-50B40929D6B7}" destId="{7C2B0E67-3136-4658-A72D-07A9B7F44D4D}" srcOrd="3" destOrd="0" parTransId="{4524270D-8ACF-4116-99B3-43077124B0B7}" sibTransId="{6E0D952F-09DF-4AB5-A3DB-1529784DCE52}"/>
    <dgm:cxn modelId="{36A446A3-B492-40FE-9D0D-F2D39B7D4652}" type="presOf" srcId="{9EDBA193-7A7E-4E62-80F0-50B40929D6B7}" destId="{065DFABA-115F-4D8E-ABB9-F18CEAB54DD9}" srcOrd="1" destOrd="0" presId="urn:microsoft.com/office/officeart/2005/8/layout/process4"/>
    <dgm:cxn modelId="{9CA9C817-580D-4541-9211-8AA8E8092DC3}" srcId="{F9F756EA-21FD-4021-98C3-B2941AFFFB24}" destId="{9EDBA193-7A7E-4E62-80F0-50B40929D6B7}" srcOrd="0" destOrd="0" parTransId="{CB73B162-A152-42CB-8079-E7ACB821DEFC}" sibTransId="{210D557E-95B3-4FAB-AF76-B8E4128AE31A}"/>
    <dgm:cxn modelId="{9E266719-DB0E-4853-8CCB-DB397A9289AF}" type="presOf" srcId="{F9F756EA-21FD-4021-98C3-B2941AFFFB24}" destId="{83266C4E-6C87-4F5A-9DCA-3F6BB98376B0}" srcOrd="0" destOrd="0" presId="urn:microsoft.com/office/officeart/2005/8/layout/process4"/>
    <dgm:cxn modelId="{A9C73BC1-64CE-402D-A2D7-D1D389C13B60}" type="presParOf" srcId="{83266C4E-6C87-4F5A-9DCA-3F6BB98376B0}" destId="{12099E7C-D72C-4F2C-A0A5-66C1B59A5BC0}" srcOrd="0" destOrd="0" presId="urn:microsoft.com/office/officeart/2005/8/layout/process4"/>
    <dgm:cxn modelId="{0DF5204F-4857-4126-9B9D-B89FBDD064B9}" type="presParOf" srcId="{12099E7C-D72C-4F2C-A0A5-66C1B59A5BC0}" destId="{53D00CBC-C888-44FB-8430-205B03AE7427}" srcOrd="0" destOrd="0" presId="urn:microsoft.com/office/officeart/2005/8/layout/process4"/>
    <dgm:cxn modelId="{03CC31B2-3B1F-432C-B906-90B289438555}" type="presParOf" srcId="{12099E7C-D72C-4F2C-A0A5-66C1B59A5BC0}" destId="{065DFABA-115F-4D8E-ABB9-F18CEAB54DD9}" srcOrd="1" destOrd="0" presId="urn:microsoft.com/office/officeart/2005/8/layout/process4"/>
    <dgm:cxn modelId="{0FF2108F-54B7-416A-87FE-FC952DFF3EAD}" type="presParOf" srcId="{12099E7C-D72C-4F2C-A0A5-66C1B59A5BC0}" destId="{B54540F9-922E-4E7B-8822-00FDB67347D2}" srcOrd="2" destOrd="0" presId="urn:microsoft.com/office/officeart/2005/8/layout/process4"/>
    <dgm:cxn modelId="{B3C92343-67D0-4721-A4F9-AECAEE0EDB23}" type="presParOf" srcId="{B54540F9-922E-4E7B-8822-00FDB67347D2}" destId="{867CD2AC-2D3C-4BB8-9197-74E5885FDD6C}" srcOrd="0" destOrd="0" presId="urn:microsoft.com/office/officeart/2005/8/layout/process4"/>
    <dgm:cxn modelId="{04E0AC98-93F8-44C5-92FF-A7D458DF79F1}" type="presParOf" srcId="{B54540F9-922E-4E7B-8822-00FDB67347D2}" destId="{98A6FF74-2138-461D-A3D9-70476B6C657A}" srcOrd="1" destOrd="0" presId="urn:microsoft.com/office/officeart/2005/8/layout/process4"/>
    <dgm:cxn modelId="{C3FF410A-4E9B-42B4-8570-6B826012D504}" type="presParOf" srcId="{B54540F9-922E-4E7B-8822-00FDB67347D2}" destId="{0A5D3A14-0FAB-4CBE-83F8-F15A288DED36}" srcOrd="2" destOrd="0" presId="urn:microsoft.com/office/officeart/2005/8/layout/process4"/>
    <dgm:cxn modelId="{E1FB1F67-8AAF-4773-B92E-7F850677FA33}" type="presParOf" srcId="{B54540F9-922E-4E7B-8822-00FDB67347D2}" destId="{956FD33F-2FCA-4B24-8030-26E3A0040FA7}" srcOrd="3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D2129B-8C3E-4F92-A571-E85E7316CB9D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26CA71A8-029E-4318-B4EF-DE4062D56C06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ln/>
        <a:effectLst>
          <a:softEdge rad="63500"/>
        </a:effectLst>
      </dgm:spPr>
      <dgm:t>
        <a:bodyPr/>
        <a:lstStyle/>
        <a:p>
          <a:pPr rtl="0"/>
          <a:r>
            <a:rPr lang="hu-HU" baseline="0" dirty="0" smtClean="0"/>
            <a:t>A fenntarthatósági elmélet átvitele a gyakorlatba - társadalmi akció </a:t>
          </a:r>
          <a:endParaRPr lang="hu-HU" dirty="0"/>
        </a:p>
      </dgm:t>
    </dgm:pt>
    <dgm:pt modelId="{07663821-ED66-40E2-B718-7427C7C04DB2}" type="parTrans" cxnId="{BD4D728A-831E-45EA-878F-E8808399B776}">
      <dgm:prSet/>
      <dgm:spPr/>
      <dgm:t>
        <a:bodyPr/>
        <a:lstStyle/>
        <a:p>
          <a:endParaRPr lang="hu-HU"/>
        </a:p>
      </dgm:t>
    </dgm:pt>
    <dgm:pt modelId="{854A7123-92B6-43A6-BA44-8EF68AFDFD4C}" type="sibTrans" cxnId="{BD4D728A-831E-45EA-878F-E8808399B776}">
      <dgm:prSet/>
      <dgm:spPr/>
      <dgm:t>
        <a:bodyPr/>
        <a:lstStyle/>
        <a:p>
          <a:endParaRPr lang="hu-HU"/>
        </a:p>
      </dgm:t>
    </dgm:pt>
    <dgm:pt modelId="{70A4C049-DAF5-44C5-B8C0-293564308935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ln/>
        <a:effectLst>
          <a:softEdge rad="63500"/>
        </a:effectLst>
      </dgm:spPr>
      <dgm:t>
        <a:bodyPr/>
        <a:lstStyle/>
        <a:p>
          <a:pPr rtl="0"/>
          <a:r>
            <a:rPr lang="hu-HU" baseline="0" smtClean="0"/>
            <a:t>Helyzetfelmérés - tervezés jövőbeli problémák elkerülése</a:t>
          </a:r>
          <a:endParaRPr lang="hu-HU"/>
        </a:p>
      </dgm:t>
    </dgm:pt>
    <dgm:pt modelId="{A57FD8EC-30D7-454E-9429-A29A916EAE2A}" type="parTrans" cxnId="{BD45A812-4E9E-4E15-828D-C52A769BA222}">
      <dgm:prSet/>
      <dgm:spPr/>
      <dgm:t>
        <a:bodyPr/>
        <a:lstStyle/>
        <a:p>
          <a:endParaRPr lang="hu-HU"/>
        </a:p>
      </dgm:t>
    </dgm:pt>
    <dgm:pt modelId="{FD3E0690-4422-4E9C-80C5-88AB72811C26}" type="sibTrans" cxnId="{BD45A812-4E9E-4E15-828D-C52A769BA222}">
      <dgm:prSet/>
      <dgm:spPr/>
      <dgm:t>
        <a:bodyPr/>
        <a:lstStyle/>
        <a:p>
          <a:endParaRPr lang="hu-HU"/>
        </a:p>
      </dgm:t>
    </dgm:pt>
    <dgm:pt modelId="{CCE89920-467B-4D2D-B5C8-9CF8B216C2BE}">
      <dgm:prSet>
        <dgm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dgm:style>
      </dgm:prSet>
      <dgm:spPr>
        <a:effectLst>
          <a:softEdge rad="63500"/>
        </a:effectLst>
      </dgm:spPr>
      <dgm:t>
        <a:bodyPr/>
        <a:lstStyle/>
        <a:p>
          <a:pPr rtl="0"/>
          <a:r>
            <a:rPr lang="hu-HU" baseline="0" smtClean="0"/>
            <a:t>A fenntarthatósági elmélet: termelés - fogyasztás- hulladék terhelés összhangja. </a:t>
          </a:r>
          <a:endParaRPr lang="hu-HU"/>
        </a:p>
      </dgm:t>
    </dgm:pt>
    <dgm:pt modelId="{FB71438C-6C61-4E5B-9BF9-31FA99CB4098}" type="parTrans" cxnId="{6CA633E0-F9EA-4500-A88F-75131E18F9B7}">
      <dgm:prSet/>
      <dgm:spPr/>
      <dgm:t>
        <a:bodyPr/>
        <a:lstStyle/>
        <a:p>
          <a:endParaRPr lang="hu-HU"/>
        </a:p>
      </dgm:t>
    </dgm:pt>
    <dgm:pt modelId="{1F06671A-314F-4C0B-8E3C-070FAD493DAD}" type="sibTrans" cxnId="{6CA633E0-F9EA-4500-A88F-75131E18F9B7}">
      <dgm:prSet/>
      <dgm:spPr/>
      <dgm:t>
        <a:bodyPr/>
        <a:lstStyle/>
        <a:p>
          <a:endParaRPr lang="hu-HU"/>
        </a:p>
      </dgm:t>
    </dgm:pt>
    <dgm:pt modelId="{C695C51E-C1B4-416D-B981-4A894EDAF08A}" type="pres">
      <dgm:prSet presAssocID="{D3D2129B-8C3E-4F92-A571-E85E7316CB9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A47F027A-C6C5-4D41-8BFA-FA1B31461395}" type="pres">
      <dgm:prSet presAssocID="{D3D2129B-8C3E-4F92-A571-E85E7316CB9D}" presName="fgShape" presStyleLbl="fgShp" presStyleIdx="0" presStyleCnt="1"/>
      <dgm:spPr/>
    </dgm:pt>
    <dgm:pt modelId="{17AB963C-8648-4337-9643-7125DB459547}" type="pres">
      <dgm:prSet presAssocID="{D3D2129B-8C3E-4F92-A571-E85E7316CB9D}" presName="linComp" presStyleCnt="0"/>
      <dgm:spPr/>
    </dgm:pt>
    <dgm:pt modelId="{2192F41E-E69A-43D6-A08F-D7CD1ABC42BF}" type="pres">
      <dgm:prSet presAssocID="{26CA71A8-029E-4318-B4EF-DE4062D56C06}" presName="compNode" presStyleCnt="0"/>
      <dgm:spPr/>
    </dgm:pt>
    <dgm:pt modelId="{1ED77053-859E-4B10-AE62-6A83DEE43B4D}" type="pres">
      <dgm:prSet presAssocID="{26CA71A8-029E-4318-B4EF-DE4062D56C06}" presName="bkgdShape" presStyleLbl="node1" presStyleIdx="0" presStyleCnt="3"/>
      <dgm:spPr/>
      <dgm:t>
        <a:bodyPr/>
        <a:lstStyle/>
        <a:p>
          <a:endParaRPr lang="hu-HU"/>
        </a:p>
      </dgm:t>
    </dgm:pt>
    <dgm:pt modelId="{4EA6D3FC-8DD1-4AA0-A62E-51247D1E479E}" type="pres">
      <dgm:prSet presAssocID="{26CA71A8-029E-4318-B4EF-DE4062D56C0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BA84053-2480-47BC-B211-AB956A428F2E}" type="pres">
      <dgm:prSet presAssocID="{26CA71A8-029E-4318-B4EF-DE4062D56C06}" presName="invisiNode" presStyleLbl="node1" presStyleIdx="0" presStyleCnt="3"/>
      <dgm:spPr/>
    </dgm:pt>
    <dgm:pt modelId="{63D8F058-09FB-4F8D-9206-47C85744DA08}" type="pres">
      <dgm:prSet presAssocID="{26CA71A8-029E-4318-B4EF-DE4062D56C06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B29A54B3-D283-45BC-9424-C74F5854481D}" type="pres">
      <dgm:prSet presAssocID="{854A7123-92B6-43A6-BA44-8EF68AFDFD4C}" presName="sibTrans" presStyleLbl="sibTrans2D1" presStyleIdx="0" presStyleCnt="0"/>
      <dgm:spPr/>
      <dgm:t>
        <a:bodyPr/>
        <a:lstStyle/>
        <a:p>
          <a:endParaRPr lang="hu-HU"/>
        </a:p>
      </dgm:t>
    </dgm:pt>
    <dgm:pt modelId="{C9DF9F8E-DCE3-4F25-A622-815B4197AC78}" type="pres">
      <dgm:prSet presAssocID="{70A4C049-DAF5-44C5-B8C0-293564308935}" presName="compNode" presStyleCnt="0"/>
      <dgm:spPr/>
    </dgm:pt>
    <dgm:pt modelId="{C09B94D8-30E6-4339-BFC9-6A594D9C06C8}" type="pres">
      <dgm:prSet presAssocID="{70A4C049-DAF5-44C5-B8C0-293564308935}" presName="bkgdShape" presStyleLbl="node1" presStyleIdx="1" presStyleCnt="3"/>
      <dgm:spPr/>
      <dgm:t>
        <a:bodyPr/>
        <a:lstStyle/>
        <a:p>
          <a:endParaRPr lang="hu-HU"/>
        </a:p>
      </dgm:t>
    </dgm:pt>
    <dgm:pt modelId="{16E8BFA9-8DFA-449A-934D-8F0B2BD78991}" type="pres">
      <dgm:prSet presAssocID="{70A4C049-DAF5-44C5-B8C0-293564308935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214E979-A229-4EC6-81DA-4BC91C7E232A}" type="pres">
      <dgm:prSet presAssocID="{70A4C049-DAF5-44C5-B8C0-293564308935}" presName="invisiNode" presStyleLbl="node1" presStyleIdx="1" presStyleCnt="3"/>
      <dgm:spPr/>
    </dgm:pt>
    <dgm:pt modelId="{CF7ED0AE-8E65-4D62-892E-399F668744CC}" type="pres">
      <dgm:prSet presAssocID="{70A4C049-DAF5-44C5-B8C0-293564308935}" presName="imagNode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FD38392A-B007-47A6-8D36-4A5B39669A49}" type="pres">
      <dgm:prSet presAssocID="{FD3E0690-4422-4E9C-80C5-88AB72811C26}" presName="sibTrans" presStyleLbl="sibTrans2D1" presStyleIdx="0" presStyleCnt="0"/>
      <dgm:spPr/>
      <dgm:t>
        <a:bodyPr/>
        <a:lstStyle/>
        <a:p>
          <a:endParaRPr lang="hu-HU"/>
        </a:p>
      </dgm:t>
    </dgm:pt>
    <dgm:pt modelId="{1DBF397F-BFE4-4F16-AEBD-55BF013A70EA}" type="pres">
      <dgm:prSet presAssocID="{CCE89920-467B-4D2D-B5C8-9CF8B216C2BE}" presName="compNode" presStyleCnt="0"/>
      <dgm:spPr/>
    </dgm:pt>
    <dgm:pt modelId="{451604B0-5BD1-45C8-A3BA-E7E7E458F60B}" type="pres">
      <dgm:prSet presAssocID="{CCE89920-467B-4D2D-B5C8-9CF8B216C2BE}" presName="bkgdShape" presStyleLbl="node1" presStyleIdx="2" presStyleCnt="3"/>
      <dgm:spPr/>
      <dgm:t>
        <a:bodyPr/>
        <a:lstStyle/>
        <a:p>
          <a:endParaRPr lang="hu-HU"/>
        </a:p>
      </dgm:t>
    </dgm:pt>
    <dgm:pt modelId="{4242771A-535B-457A-94C1-6A04F33A2FC5}" type="pres">
      <dgm:prSet presAssocID="{CCE89920-467B-4D2D-B5C8-9CF8B216C2BE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8FB243C-7E8E-4949-AE37-3B1C19A9E2DE}" type="pres">
      <dgm:prSet presAssocID="{CCE89920-467B-4D2D-B5C8-9CF8B216C2BE}" presName="invisiNode" presStyleLbl="node1" presStyleIdx="2" presStyleCnt="3"/>
      <dgm:spPr/>
    </dgm:pt>
    <dgm:pt modelId="{4A171F9B-BB8D-474B-A114-815A241A14E7}" type="pres">
      <dgm:prSet presAssocID="{CCE89920-467B-4D2D-B5C8-9CF8B216C2BE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hu-HU"/>
        </a:p>
      </dgm:t>
    </dgm:pt>
  </dgm:ptLst>
  <dgm:cxnLst>
    <dgm:cxn modelId="{6CA633E0-F9EA-4500-A88F-75131E18F9B7}" srcId="{D3D2129B-8C3E-4F92-A571-E85E7316CB9D}" destId="{CCE89920-467B-4D2D-B5C8-9CF8B216C2BE}" srcOrd="2" destOrd="0" parTransId="{FB71438C-6C61-4E5B-9BF9-31FA99CB4098}" sibTransId="{1F06671A-314F-4C0B-8E3C-070FAD493DAD}"/>
    <dgm:cxn modelId="{3BD9E03E-54D8-49B7-B17C-BDC1B9E40DBB}" type="presOf" srcId="{CCE89920-467B-4D2D-B5C8-9CF8B216C2BE}" destId="{4242771A-535B-457A-94C1-6A04F33A2FC5}" srcOrd="1" destOrd="0" presId="urn:microsoft.com/office/officeart/2005/8/layout/hList7"/>
    <dgm:cxn modelId="{45A6B182-2683-43F1-8F6D-31982E836E65}" type="presOf" srcId="{CCE89920-467B-4D2D-B5C8-9CF8B216C2BE}" destId="{451604B0-5BD1-45C8-A3BA-E7E7E458F60B}" srcOrd="0" destOrd="0" presId="urn:microsoft.com/office/officeart/2005/8/layout/hList7"/>
    <dgm:cxn modelId="{0DD5DFBE-F9AE-43DA-AA38-CF79EBA5B049}" type="presOf" srcId="{854A7123-92B6-43A6-BA44-8EF68AFDFD4C}" destId="{B29A54B3-D283-45BC-9424-C74F5854481D}" srcOrd="0" destOrd="0" presId="urn:microsoft.com/office/officeart/2005/8/layout/hList7"/>
    <dgm:cxn modelId="{76651F43-AE08-4D30-8DBC-3C376DFAD6B6}" type="presOf" srcId="{70A4C049-DAF5-44C5-B8C0-293564308935}" destId="{C09B94D8-30E6-4339-BFC9-6A594D9C06C8}" srcOrd="0" destOrd="0" presId="urn:microsoft.com/office/officeart/2005/8/layout/hList7"/>
    <dgm:cxn modelId="{2E713FF3-4EA4-482B-ACE4-8CCBA3047009}" type="presOf" srcId="{70A4C049-DAF5-44C5-B8C0-293564308935}" destId="{16E8BFA9-8DFA-449A-934D-8F0B2BD78991}" srcOrd="1" destOrd="0" presId="urn:microsoft.com/office/officeart/2005/8/layout/hList7"/>
    <dgm:cxn modelId="{6120E843-F6C7-4F69-863A-EBF2F00DB13C}" type="presOf" srcId="{D3D2129B-8C3E-4F92-A571-E85E7316CB9D}" destId="{C695C51E-C1B4-416D-B981-4A894EDAF08A}" srcOrd="0" destOrd="0" presId="urn:microsoft.com/office/officeart/2005/8/layout/hList7"/>
    <dgm:cxn modelId="{ECEC96CA-604E-4408-8587-0AE819011B02}" type="presOf" srcId="{26CA71A8-029E-4318-B4EF-DE4062D56C06}" destId="{4EA6D3FC-8DD1-4AA0-A62E-51247D1E479E}" srcOrd="1" destOrd="0" presId="urn:microsoft.com/office/officeart/2005/8/layout/hList7"/>
    <dgm:cxn modelId="{BD45A812-4E9E-4E15-828D-C52A769BA222}" srcId="{D3D2129B-8C3E-4F92-A571-E85E7316CB9D}" destId="{70A4C049-DAF5-44C5-B8C0-293564308935}" srcOrd="1" destOrd="0" parTransId="{A57FD8EC-30D7-454E-9429-A29A916EAE2A}" sibTransId="{FD3E0690-4422-4E9C-80C5-88AB72811C26}"/>
    <dgm:cxn modelId="{BD4D728A-831E-45EA-878F-E8808399B776}" srcId="{D3D2129B-8C3E-4F92-A571-E85E7316CB9D}" destId="{26CA71A8-029E-4318-B4EF-DE4062D56C06}" srcOrd="0" destOrd="0" parTransId="{07663821-ED66-40E2-B718-7427C7C04DB2}" sibTransId="{854A7123-92B6-43A6-BA44-8EF68AFDFD4C}"/>
    <dgm:cxn modelId="{25034FB4-194E-4791-B616-8CFEFDA203AB}" type="presOf" srcId="{26CA71A8-029E-4318-B4EF-DE4062D56C06}" destId="{1ED77053-859E-4B10-AE62-6A83DEE43B4D}" srcOrd="0" destOrd="0" presId="urn:microsoft.com/office/officeart/2005/8/layout/hList7"/>
    <dgm:cxn modelId="{AC82F6E5-8AC5-4E88-9DE1-0A1CCA17F636}" type="presOf" srcId="{FD3E0690-4422-4E9C-80C5-88AB72811C26}" destId="{FD38392A-B007-47A6-8D36-4A5B39669A49}" srcOrd="0" destOrd="0" presId="urn:microsoft.com/office/officeart/2005/8/layout/hList7"/>
    <dgm:cxn modelId="{6DAD0242-18BB-4286-99A0-0B425467DEA3}" type="presParOf" srcId="{C695C51E-C1B4-416D-B981-4A894EDAF08A}" destId="{A47F027A-C6C5-4D41-8BFA-FA1B31461395}" srcOrd="0" destOrd="0" presId="urn:microsoft.com/office/officeart/2005/8/layout/hList7"/>
    <dgm:cxn modelId="{FC5B1D73-2F82-4FE7-AB6F-DF67739AC3C9}" type="presParOf" srcId="{C695C51E-C1B4-416D-B981-4A894EDAF08A}" destId="{17AB963C-8648-4337-9643-7125DB459547}" srcOrd="1" destOrd="0" presId="urn:microsoft.com/office/officeart/2005/8/layout/hList7"/>
    <dgm:cxn modelId="{B2407D33-E37E-4AD4-B948-2B86D4F2C674}" type="presParOf" srcId="{17AB963C-8648-4337-9643-7125DB459547}" destId="{2192F41E-E69A-43D6-A08F-D7CD1ABC42BF}" srcOrd="0" destOrd="0" presId="urn:microsoft.com/office/officeart/2005/8/layout/hList7"/>
    <dgm:cxn modelId="{5A5356DF-240C-4E71-B924-4AF2C5537030}" type="presParOf" srcId="{2192F41E-E69A-43D6-A08F-D7CD1ABC42BF}" destId="{1ED77053-859E-4B10-AE62-6A83DEE43B4D}" srcOrd="0" destOrd="0" presId="urn:microsoft.com/office/officeart/2005/8/layout/hList7"/>
    <dgm:cxn modelId="{64231F1D-21CF-487C-B106-559C4EC66E38}" type="presParOf" srcId="{2192F41E-E69A-43D6-A08F-D7CD1ABC42BF}" destId="{4EA6D3FC-8DD1-4AA0-A62E-51247D1E479E}" srcOrd="1" destOrd="0" presId="urn:microsoft.com/office/officeart/2005/8/layout/hList7"/>
    <dgm:cxn modelId="{8BD66225-A342-4653-B6F2-B8F8C58CBF20}" type="presParOf" srcId="{2192F41E-E69A-43D6-A08F-D7CD1ABC42BF}" destId="{CBA84053-2480-47BC-B211-AB956A428F2E}" srcOrd="2" destOrd="0" presId="urn:microsoft.com/office/officeart/2005/8/layout/hList7"/>
    <dgm:cxn modelId="{F675926F-7CBC-4044-8D31-AFA98F975F4A}" type="presParOf" srcId="{2192F41E-E69A-43D6-A08F-D7CD1ABC42BF}" destId="{63D8F058-09FB-4F8D-9206-47C85744DA08}" srcOrd="3" destOrd="0" presId="urn:microsoft.com/office/officeart/2005/8/layout/hList7"/>
    <dgm:cxn modelId="{B4751420-2E99-4448-9B5D-C647AAF666DB}" type="presParOf" srcId="{17AB963C-8648-4337-9643-7125DB459547}" destId="{B29A54B3-D283-45BC-9424-C74F5854481D}" srcOrd="1" destOrd="0" presId="urn:microsoft.com/office/officeart/2005/8/layout/hList7"/>
    <dgm:cxn modelId="{B0ABD205-CFDE-4DD1-84C9-0D9D0709A1DD}" type="presParOf" srcId="{17AB963C-8648-4337-9643-7125DB459547}" destId="{C9DF9F8E-DCE3-4F25-A622-815B4197AC78}" srcOrd="2" destOrd="0" presId="urn:microsoft.com/office/officeart/2005/8/layout/hList7"/>
    <dgm:cxn modelId="{E9229333-C99D-4963-9991-88674C94763E}" type="presParOf" srcId="{C9DF9F8E-DCE3-4F25-A622-815B4197AC78}" destId="{C09B94D8-30E6-4339-BFC9-6A594D9C06C8}" srcOrd="0" destOrd="0" presId="urn:microsoft.com/office/officeart/2005/8/layout/hList7"/>
    <dgm:cxn modelId="{273635E2-B21D-4FDC-9821-26479671E336}" type="presParOf" srcId="{C9DF9F8E-DCE3-4F25-A622-815B4197AC78}" destId="{16E8BFA9-8DFA-449A-934D-8F0B2BD78991}" srcOrd="1" destOrd="0" presId="urn:microsoft.com/office/officeart/2005/8/layout/hList7"/>
    <dgm:cxn modelId="{505679B7-DCD8-487A-858B-35730645A040}" type="presParOf" srcId="{C9DF9F8E-DCE3-4F25-A622-815B4197AC78}" destId="{B214E979-A229-4EC6-81DA-4BC91C7E232A}" srcOrd="2" destOrd="0" presId="urn:microsoft.com/office/officeart/2005/8/layout/hList7"/>
    <dgm:cxn modelId="{A29924D2-366D-43AE-899E-F4C83EC41CEB}" type="presParOf" srcId="{C9DF9F8E-DCE3-4F25-A622-815B4197AC78}" destId="{CF7ED0AE-8E65-4D62-892E-399F668744CC}" srcOrd="3" destOrd="0" presId="urn:microsoft.com/office/officeart/2005/8/layout/hList7"/>
    <dgm:cxn modelId="{CE6CA8BD-89A8-4B9B-8290-A5871DC24C4B}" type="presParOf" srcId="{17AB963C-8648-4337-9643-7125DB459547}" destId="{FD38392A-B007-47A6-8D36-4A5B39669A49}" srcOrd="3" destOrd="0" presId="urn:microsoft.com/office/officeart/2005/8/layout/hList7"/>
    <dgm:cxn modelId="{A70EE1AB-7D49-405F-985F-25B5EB41E702}" type="presParOf" srcId="{17AB963C-8648-4337-9643-7125DB459547}" destId="{1DBF397F-BFE4-4F16-AEBD-55BF013A70EA}" srcOrd="4" destOrd="0" presId="urn:microsoft.com/office/officeart/2005/8/layout/hList7"/>
    <dgm:cxn modelId="{DB040505-080F-4549-AB05-61A2E8E99D43}" type="presParOf" srcId="{1DBF397F-BFE4-4F16-AEBD-55BF013A70EA}" destId="{451604B0-5BD1-45C8-A3BA-E7E7E458F60B}" srcOrd="0" destOrd="0" presId="urn:microsoft.com/office/officeart/2005/8/layout/hList7"/>
    <dgm:cxn modelId="{5FC091FC-214A-42A2-8C72-7737732A7AEB}" type="presParOf" srcId="{1DBF397F-BFE4-4F16-AEBD-55BF013A70EA}" destId="{4242771A-535B-457A-94C1-6A04F33A2FC5}" srcOrd="1" destOrd="0" presId="urn:microsoft.com/office/officeart/2005/8/layout/hList7"/>
    <dgm:cxn modelId="{FDEC1E3B-06B2-4CE7-9A7D-355F97F5BAAB}" type="presParOf" srcId="{1DBF397F-BFE4-4F16-AEBD-55BF013A70EA}" destId="{98FB243C-7E8E-4949-AE37-3B1C19A9E2DE}" srcOrd="2" destOrd="0" presId="urn:microsoft.com/office/officeart/2005/8/layout/hList7"/>
    <dgm:cxn modelId="{AFA7C34E-8E02-4E19-BB44-E1C1C8A7A03E}" type="presParOf" srcId="{1DBF397F-BFE4-4F16-AEBD-55BF013A70EA}" destId="{4A171F9B-BB8D-474B-A114-815A241A14E7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DF2A59-49E3-4585-8A1E-9293387BE96B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E6583646-FE00-4186-882B-BC221CEF7230}">
      <dgm:prSet/>
      <dgm:spPr/>
      <dgm:t>
        <a:bodyPr/>
        <a:lstStyle/>
        <a:p>
          <a:pPr rtl="0"/>
          <a:endParaRPr lang="hu-HU" dirty="0"/>
        </a:p>
      </dgm:t>
    </dgm:pt>
    <dgm:pt modelId="{697A493E-3140-4CE3-B09C-8EECC01F37E4}" type="parTrans" cxnId="{131A1FDB-D269-43F8-BB4B-07512302FC55}">
      <dgm:prSet/>
      <dgm:spPr/>
      <dgm:t>
        <a:bodyPr/>
        <a:lstStyle/>
        <a:p>
          <a:endParaRPr lang="hu-HU"/>
        </a:p>
      </dgm:t>
    </dgm:pt>
    <dgm:pt modelId="{E6E4AFB6-1F4F-411E-87E9-E93F61321416}" type="sibTrans" cxnId="{131A1FDB-D269-43F8-BB4B-07512302FC55}">
      <dgm:prSet/>
      <dgm:spPr/>
      <dgm:t>
        <a:bodyPr/>
        <a:lstStyle/>
        <a:p>
          <a:endParaRPr lang="hu-HU"/>
        </a:p>
      </dgm:t>
    </dgm:pt>
    <dgm:pt modelId="{B1A6A2FA-1E17-45A2-ADF1-16A8E3AB2684}">
      <dgm:prSet/>
      <dgm:spPr/>
      <dgm:t>
        <a:bodyPr/>
        <a:lstStyle/>
        <a:p>
          <a:pPr rtl="0"/>
          <a:r>
            <a:rPr lang="hu-HU" dirty="0" smtClean="0"/>
            <a:t>nitrogén-dioxid</a:t>
          </a:r>
          <a:endParaRPr lang="hu-HU" dirty="0"/>
        </a:p>
      </dgm:t>
    </dgm:pt>
    <dgm:pt modelId="{75B4E4EC-08A8-43D6-825F-F43D470564A5}" type="parTrans" cxnId="{FFB2C63E-0EFC-4637-98FF-57A9A91D6872}">
      <dgm:prSet/>
      <dgm:spPr/>
      <dgm:t>
        <a:bodyPr/>
        <a:lstStyle/>
        <a:p>
          <a:endParaRPr lang="hu-HU"/>
        </a:p>
      </dgm:t>
    </dgm:pt>
    <dgm:pt modelId="{38A3B22A-DB8B-4CF0-B4DE-F6689CD37BBE}" type="sibTrans" cxnId="{FFB2C63E-0EFC-4637-98FF-57A9A91D6872}">
      <dgm:prSet/>
      <dgm:spPr/>
      <dgm:t>
        <a:bodyPr/>
        <a:lstStyle/>
        <a:p>
          <a:endParaRPr lang="hu-HU"/>
        </a:p>
      </dgm:t>
    </dgm:pt>
    <dgm:pt modelId="{B50DB0D8-E6BB-4FE8-BE8D-8FFA1C6D820A}">
      <dgm:prSet/>
      <dgm:spPr/>
      <dgm:t>
        <a:bodyPr/>
        <a:lstStyle/>
        <a:p>
          <a:pPr rtl="0"/>
          <a:r>
            <a:rPr lang="hu-HU" smtClean="0"/>
            <a:t>szmog</a:t>
          </a:r>
          <a:endParaRPr lang="hu-HU"/>
        </a:p>
      </dgm:t>
    </dgm:pt>
    <dgm:pt modelId="{7DBF54C9-E5EC-45F0-A62B-98A5D2BBE853}" type="parTrans" cxnId="{78F6A129-402D-41C1-8BC4-C1DD7B9526F8}">
      <dgm:prSet/>
      <dgm:spPr/>
      <dgm:t>
        <a:bodyPr/>
        <a:lstStyle/>
        <a:p>
          <a:endParaRPr lang="hu-HU"/>
        </a:p>
      </dgm:t>
    </dgm:pt>
    <dgm:pt modelId="{F5F05241-795E-4A8C-87BF-DB88F76AA852}" type="sibTrans" cxnId="{78F6A129-402D-41C1-8BC4-C1DD7B9526F8}">
      <dgm:prSet/>
      <dgm:spPr/>
      <dgm:t>
        <a:bodyPr/>
        <a:lstStyle/>
        <a:p>
          <a:endParaRPr lang="hu-HU"/>
        </a:p>
      </dgm:t>
    </dgm:pt>
    <dgm:pt modelId="{4E887A55-775E-470C-B3CA-55628601FD78}">
      <dgm:prSet/>
      <dgm:spPr/>
      <dgm:t>
        <a:bodyPr/>
        <a:lstStyle/>
        <a:p>
          <a:pPr rtl="0"/>
          <a:r>
            <a:rPr lang="hu-HU" dirty="0" smtClean="0"/>
            <a:t>ózont</a:t>
          </a:r>
          <a:endParaRPr lang="hu-HU" dirty="0"/>
        </a:p>
      </dgm:t>
    </dgm:pt>
    <dgm:pt modelId="{223B4C77-7BCD-41DF-8C57-28DCBF038B54}" type="parTrans" cxnId="{6E24577A-313D-44D5-BDB8-384D888879A3}">
      <dgm:prSet/>
      <dgm:spPr/>
      <dgm:t>
        <a:bodyPr/>
        <a:lstStyle/>
        <a:p>
          <a:endParaRPr lang="hu-HU"/>
        </a:p>
      </dgm:t>
    </dgm:pt>
    <dgm:pt modelId="{329CB281-F2D0-44D0-80BE-8B80F1111631}" type="sibTrans" cxnId="{6E24577A-313D-44D5-BDB8-384D888879A3}">
      <dgm:prSet/>
      <dgm:spPr/>
      <dgm:t>
        <a:bodyPr/>
        <a:lstStyle/>
        <a:p>
          <a:endParaRPr lang="hu-HU"/>
        </a:p>
      </dgm:t>
    </dgm:pt>
    <dgm:pt modelId="{37FB8C2F-BDF5-456E-9D86-8D86010C068C}">
      <dgm:prSet/>
      <dgm:spPr/>
      <dgm:t>
        <a:bodyPr/>
        <a:lstStyle/>
        <a:p>
          <a:pPr rtl="0"/>
          <a:r>
            <a:rPr lang="hu-HU" dirty="0" smtClean="0"/>
            <a:t>szénhidrogéneket</a:t>
          </a:r>
          <a:endParaRPr lang="hu-HU" dirty="0"/>
        </a:p>
      </dgm:t>
    </dgm:pt>
    <dgm:pt modelId="{C0959F08-B020-4E6E-B48A-229D7122FA50}" type="parTrans" cxnId="{B1643820-4389-45FE-B257-E66425917BEA}">
      <dgm:prSet/>
      <dgm:spPr/>
      <dgm:t>
        <a:bodyPr/>
        <a:lstStyle/>
        <a:p>
          <a:endParaRPr lang="hu-HU"/>
        </a:p>
      </dgm:t>
    </dgm:pt>
    <dgm:pt modelId="{979EAD92-E496-4898-9F09-F55B88A94105}" type="sibTrans" cxnId="{B1643820-4389-45FE-B257-E66425917BEA}">
      <dgm:prSet/>
      <dgm:spPr/>
      <dgm:t>
        <a:bodyPr/>
        <a:lstStyle/>
        <a:p>
          <a:endParaRPr lang="hu-HU"/>
        </a:p>
      </dgm:t>
    </dgm:pt>
    <dgm:pt modelId="{B3AE0BD2-1765-4C07-8C19-946402A37B60}">
      <dgm:prSet/>
      <dgm:spPr/>
      <dgm:t>
        <a:bodyPr/>
        <a:lstStyle/>
        <a:p>
          <a:pPr rtl="0"/>
          <a:r>
            <a:rPr lang="hu-HU" dirty="0" smtClean="0"/>
            <a:t>szén-monoxidot</a:t>
          </a:r>
          <a:endParaRPr lang="hu-HU" dirty="0"/>
        </a:p>
      </dgm:t>
    </dgm:pt>
    <dgm:pt modelId="{F48CA9CE-FF43-4443-8BF3-2C5F960ED4EE}" type="parTrans" cxnId="{B8CB79B4-3EA8-4D78-B2D7-79D851A34029}">
      <dgm:prSet/>
      <dgm:spPr/>
      <dgm:t>
        <a:bodyPr/>
        <a:lstStyle/>
        <a:p>
          <a:endParaRPr lang="hu-HU"/>
        </a:p>
      </dgm:t>
    </dgm:pt>
    <dgm:pt modelId="{94561EB3-E546-4B9E-8999-D64A8530D220}" type="sibTrans" cxnId="{B8CB79B4-3EA8-4D78-B2D7-79D851A34029}">
      <dgm:prSet/>
      <dgm:spPr/>
      <dgm:t>
        <a:bodyPr/>
        <a:lstStyle/>
        <a:p>
          <a:endParaRPr lang="hu-HU"/>
        </a:p>
      </dgm:t>
    </dgm:pt>
    <dgm:pt modelId="{5F3E9500-F66B-4A85-B098-D537505B447C}" type="pres">
      <dgm:prSet presAssocID="{81DF2A59-49E3-4585-8A1E-9293387BE96B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764F4774-C7EC-4996-A2CC-BB2D71E8027A}" type="pres">
      <dgm:prSet presAssocID="{81DF2A59-49E3-4585-8A1E-9293387BE96B}" presName="arrow" presStyleLbl="bgShp" presStyleIdx="0" presStyleCnt="1"/>
      <dgm:spPr/>
    </dgm:pt>
    <dgm:pt modelId="{DEFFC7A5-8749-4EB1-970E-71AB0B47027E}" type="pres">
      <dgm:prSet presAssocID="{81DF2A59-49E3-4585-8A1E-9293387BE96B}" presName="linearProcess" presStyleCnt="0"/>
      <dgm:spPr/>
    </dgm:pt>
    <dgm:pt modelId="{1E14B4BA-E758-4A05-9ADD-6F9B4318790A}" type="pres">
      <dgm:prSet presAssocID="{E6583646-FE00-4186-882B-BC221CEF7230}" presName="textNode" presStyleLbl="node1" presStyleIdx="0" presStyleCnt="1" custScaleY="10684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4DD2AA5C-4C13-42F1-B1D4-70F0EDC033C8}" type="presOf" srcId="{81DF2A59-49E3-4585-8A1E-9293387BE96B}" destId="{5F3E9500-F66B-4A85-B098-D537505B447C}" srcOrd="0" destOrd="0" presId="urn:microsoft.com/office/officeart/2005/8/layout/hProcess9"/>
    <dgm:cxn modelId="{FAFE437A-B715-4360-B2D1-3F07F1D4B85B}" type="presOf" srcId="{B1A6A2FA-1E17-45A2-ADF1-16A8E3AB2684}" destId="{1E14B4BA-E758-4A05-9ADD-6F9B4318790A}" srcOrd="0" destOrd="1" presId="urn:microsoft.com/office/officeart/2005/8/layout/hProcess9"/>
    <dgm:cxn modelId="{6E24577A-313D-44D5-BDB8-384D888879A3}" srcId="{E6583646-FE00-4186-882B-BC221CEF7230}" destId="{4E887A55-775E-470C-B3CA-55628601FD78}" srcOrd="2" destOrd="0" parTransId="{223B4C77-7BCD-41DF-8C57-28DCBF038B54}" sibTransId="{329CB281-F2D0-44D0-80BE-8B80F1111631}"/>
    <dgm:cxn modelId="{B8CB79B4-3EA8-4D78-B2D7-79D851A34029}" srcId="{E6583646-FE00-4186-882B-BC221CEF7230}" destId="{B3AE0BD2-1765-4C07-8C19-946402A37B60}" srcOrd="4" destOrd="0" parTransId="{F48CA9CE-FF43-4443-8BF3-2C5F960ED4EE}" sibTransId="{94561EB3-E546-4B9E-8999-D64A8530D220}"/>
    <dgm:cxn modelId="{FFB2C63E-0EFC-4637-98FF-57A9A91D6872}" srcId="{E6583646-FE00-4186-882B-BC221CEF7230}" destId="{B1A6A2FA-1E17-45A2-ADF1-16A8E3AB2684}" srcOrd="0" destOrd="0" parTransId="{75B4E4EC-08A8-43D6-825F-F43D470564A5}" sibTransId="{38A3B22A-DB8B-4CF0-B4DE-F6689CD37BBE}"/>
    <dgm:cxn modelId="{94F33C3D-FA02-450F-8CBC-8529A57B5273}" type="presOf" srcId="{B50DB0D8-E6BB-4FE8-BE8D-8FFA1C6D820A}" destId="{1E14B4BA-E758-4A05-9ADD-6F9B4318790A}" srcOrd="0" destOrd="2" presId="urn:microsoft.com/office/officeart/2005/8/layout/hProcess9"/>
    <dgm:cxn modelId="{78F6A129-402D-41C1-8BC4-C1DD7B9526F8}" srcId="{E6583646-FE00-4186-882B-BC221CEF7230}" destId="{B50DB0D8-E6BB-4FE8-BE8D-8FFA1C6D820A}" srcOrd="1" destOrd="0" parTransId="{7DBF54C9-E5EC-45F0-A62B-98A5D2BBE853}" sibTransId="{F5F05241-795E-4A8C-87BF-DB88F76AA852}"/>
    <dgm:cxn modelId="{E570F16B-DE80-4C78-A896-22A7B9C3C96A}" type="presOf" srcId="{B3AE0BD2-1765-4C07-8C19-946402A37B60}" destId="{1E14B4BA-E758-4A05-9ADD-6F9B4318790A}" srcOrd="0" destOrd="5" presId="urn:microsoft.com/office/officeart/2005/8/layout/hProcess9"/>
    <dgm:cxn modelId="{1442D898-9BF2-4058-BFEF-9D56BBEFEBEA}" type="presOf" srcId="{4E887A55-775E-470C-B3CA-55628601FD78}" destId="{1E14B4BA-E758-4A05-9ADD-6F9B4318790A}" srcOrd="0" destOrd="3" presId="urn:microsoft.com/office/officeart/2005/8/layout/hProcess9"/>
    <dgm:cxn modelId="{131A1FDB-D269-43F8-BB4B-07512302FC55}" srcId="{81DF2A59-49E3-4585-8A1E-9293387BE96B}" destId="{E6583646-FE00-4186-882B-BC221CEF7230}" srcOrd="0" destOrd="0" parTransId="{697A493E-3140-4CE3-B09C-8EECC01F37E4}" sibTransId="{E6E4AFB6-1F4F-411E-87E9-E93F61321416}"/>
    <dgm:cxn modelId="{B1643820-4389-45FE-B257-E66425917BEA}" srcId="{E6583646-FE00-4186-882B-BC221CEF7230}" destId="{37FB8C2F-BDF5-456E-9D86-8D86010C068C}" srcOrd="3" destOrd="0" parTransId="{C0959F08-B020-4E6E-B48A-229D7122FA50}" sibTransId="{979EAD92-E496-4898-9F09-F55B88A94105}"/>
    <dgm:cxn modelId="{383C831D-CCFD-432A-9C6A-E17EC4C1ACFC}" type="presOf" srcId="{37FB8C2F-BDF5-456E-9D86-8D86010C068C}" destId="{1E14B4BA-E758-4A05-9ADD-6F9B4318790A}" srcOrd="0" destOrd="4" presId="urn:microsoft.com/office/officeart/2005/8/layout/hProcess9"/>
    <dgm:cxn modelId="{7C93E96F-7AB9-422A-8974-6FEB4E4C3235}" type="presOf" srcId="{E6583646-FE00-4186-882B-BC221CEF7230}" destId="{1E14B4BA-E758-4A05-9ADD-6F9B4318790A}" srcOrd="0" destOrd="0" presId="urn:microsoft.com/office/officeart/2005/8/layout/hProcess9"/>
    <dgm:cxn modelId="{BEB3A43C-B7CF-4F45-AC8A-32490322A387}" type="presParOf" srcId="{5F3E9500-F66B-4A85-B098-D537505B447C}" destId="{764F4774-C7EC-4996-A2CC-BB2D71E8027A}" srcOrd="0" destOrd="0" presId="urn:microsoft.com/office/officeart/2005/8/layout/hProcess9"/>
    <dgm:cxn modelId="{45B2120A-08F9-41EA-81E5-3CA1A94B19D3}" type="presParOf" srcId="{5F3E9500-F66B-4A85-B098-D537505B447C}" destId="{DEFFC7A5-8749-4EB1-970E-71AB0B47027E}" srcOrd="1" destOrd="0" presId="urn:microsoft.com/office/officeart/2005/8/layout/hProcess9"/>
    <dgm:cxn modelId="{CE3AE4F4-B5EA-4167-9EE2-169A0B810020}" type="presParOf" srcId="{DEFFC7A5-8749-4EB1-970E-71AB0B47027E}" destId="{1E14B4BA-E758-4A05-9ADD-6F9B4318790A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5D7677-6D25-4714-89C4-131584D1E9E9}" type="doc">
      <dgm:prSet loTypeId="urn:microsoft.com/office/officeart/2005/8/layout/vList6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hu-HU"/>
        </a:p>
      </dgm:t>
    </dgm:pt>
    <dgm:pt modelId="{6D6C47F1-1CD3-4495-9D30-7374BF8BE638}">
      <dgm:prSet/>
      <dgm:spPr/>
      <dgm:t>
        <a:bodyPr/>
        <a:lstStyle/>
        <a:p>
          <a:pPr rtl="0"/>
          <a:endParaRPr lang="hu-HU" dirty="0"/>
        </a:p>
      </dgm:t>
    </dgm:pt>
    <dgm:pt modelId="{B16D50D6-B7AF-45AE-8A02-D99AD04EB4B2}" type="parTrans" cxnId="{B3C5C924-62AB-4DA2-8B59-B24642B69AA1}">
      <dgm:prSet/>
      <dgm:spPr/>
      <dgm:t>
        <a:bodyPr/>
        <a:lstStyle/>
        <a:p>
          <a:endParaRPr lang="hu-HU"/>
        </a:p>
      </dgm:t>
    </dgm:pt>
    <dgm:pt modelId="{9BFA3346-65D1-4167-AA88-40BD2F6D8624}" type="sibTrans" cxnId="{B3C5C924-62AB-4DA2-8B59-B24642B69AA1}">
      <dgm:prSet/>
      <dgm:spPr/>
      <dgm:t>
        <a:bodyPr/>
        <a:lstStyle/>
        <a:p>
          <a:endParaRPr lang="hu-HU"/>
        </a:p>
      </dgm:t>
    </dgm:pt>
    <dgm:pt modelId="{C4BA86F6-251C-4495-8A45-9899B2D4259B}">
      <dgm:prSet/>
      <dgm:spPr/>
      <dgm:t>
        <a:bodyPr/>
        <a:lstStyle/>
        <a:p>
          <a:pPr rtl="0"/>
          <a:r>
            <a:rPr lang="hu-HU" b="1" dirty="0" smtClean="0"/>
            <a:t>szén-monoxid</a:t>
          </a:r>
          <a:r>
            <a:rPr lang="hu-HU" dirty="0" smtClean="0"/>
            <a:t> </a:t>
          </a:r>
          <a:endParaRPr lang="hu-HU" dirty="0"/>
        </a:p>
      </dgm:t>
    </dgm:pt>
    <dgm:pt modelId="{BCCB7835-B839-490F-BDB6-86A368935679}" type="parTrans" cxnId="{BD4FEF02-2F9F-44E5-8C63-521371A4CB3C}">
      <dgm:prSet/>
      <dgm:spPr/>
      <dgm:t>
        <a:bodyPr/>
        <a:lstStyle/>
        <a:p>
          <a:endParaRPr lang="hu-HU"/>
        </a:p>
      </dgm:t>
    </dgm:pt>
    <dgm:pt modelId="{3D66B7A4-1F3B-409E-A4CA-D9CD3949C8BF}" type="sibTrans" cxnId="{BD4FEF02-2F9F-44E5-8C63-521371A4CB3C}">
      <dgm:prSet/>
      <dgm:spPr/>
      <dgm:t>
        <a:bodyPr/>
        <a:lstStyle/>
        <a:p>
          <a:endParaRPr lang="hu-HU"/>
        </a:p>
      </dgm:t>
    </dgm:pt>
    <dgm:pt modelId="{E0AD13F9-8AF6-4B4E-87CC-1154F17031CD}">
      <dgm:prSet/>
      <dgm:spPr/>
      <dgm:t>
        <a:bodyPr/>
        <a:lstStyle/>
        <a:p>
          <a:pPr rtl="0"/>
          <a:r>
            <a:rPr lang="hu-HU" smtClean="0"/>
            <a:t>nitrogén-oxidok </a:t>
          </a:r>
          <a:endParaRPr lang="hu-HU"/>
        </a:p>
      </dgm:t>
    </dgm:pt>
    <dgm:pt modelId="{2751EB8B-C092-4227-A2F5-328D5E15BFAA}" type="parTrans" cxnId="{1907D9EA-E7B6-4743-9756-3F32F4D56F5B}">
      <dgm:prSet/>
      <dgm:spPr/>
      <dgm:t>
        <a:bodyPr/>
        <a:lstStyle/>
        <a:p>
          <a:endParaRPr lang="hu-HU"/>
        </a:p>
      </dgm:t>
    </dgm:pt>
    <dgm:pt modelId="{5331A8F9-0E93-405E-B4F0-4DAA4F427011}" type="sibTrans" cxnId="{1907D9EA-E7B6-4743-9756-3F32F4D56F5B}">
      <dgm:prSet/>
      <dgm:spPr/>
      <dgm:t>
        <a:bodyPr/>
        <a:lstStyle/>
        <a:p>
          <a:endParaRPr lang="hu-HU"/>
        </a:p>
      </dgm:t>
    </dgm:pt>
    <dgm:pt modelId="{87221CCE-DB06-46C8-AFA5-5D9E07012825}">
      <dgm:prSet/>
      <dgm:spPr/>
      <dgm:t>
        <a:bodyPr/>
        <a:lstStyle/>
        <a:p>
          <a:pPr rtl="0"/>
          <a:r>
            <a:rPr lang="hu-HU" smtClean="0"/>
            <a:t>kén-dioxid </a:t>
          </a:r>
          <a:endParaRPr lang="hu-HU"/>
        </a:p>
      </dgm:t>
    </dgm:pt>
    <dgm:pt modelId="{680B5E84-393C-41B9-B765-7FF66B8D436B}" type="parTrans" cxnId="{DC7609A3-6778-4E56-B2E7-4B7A6610AEB4}">
      <dgm:prSet/>
      <dgm:spPr/>
      <dgm:t>
        <a:bodyPr/>
        <a:lstStyle/>
        <a:p>
          <a:endParaRPr lang="hu-HU"/>
        </a:p>
      </dgm:t>
    </dgm:pt>
    <dgm:pt modelId="{DB856F7D-5C7A-480F-A1F0-DA3CFC225DC9}" type="sibTrans" cxnId="{DC7609A3-6778-4E56-B2E7-4B7A6610AEB4}">
      <dgm:prSet/>
      <dgm:spPr/>
      <dgm:t>
        <a:bodyPr/>
        <a:lstStyle/>
        <a:p>
          <a:endParaRPr lang="hu-HU"/>
        </a:p>
      </dgm:t>
    </dgm:pt>
    <dgm:pt modelId="{8E030E68-9003-43C1-8A37-3A19271420F0}" type="pres">
      <dgm:prSet presAssocID="{6F5D7677-6D25-4714-89C4-131584D1E9E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B9383474-5236-4F9A-8EDB-A43BC9DD76AE}" type="pres">
      <dgm:prSet presAssocID="{6D6C47F1-1CD3-4495-9D30-7374BF8BE638}" presName="linNode" presStyleCnt="0"/>
      <dgm:spPr/>
    </dgm:pt>
    <dgm:pt modelId="{8F50873B-9453-4DCB-AC6B-EAAB06BEB2C9}" type="pres">
      <dgm:prSet presAssocID="{6D6C47F1-1CD3-4495-9D30-7374BF8BE638}" presName="parentShp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C77ABF7-2AA0-4894-B739-2D938959F8DA}" type="pres">
      <dgm:prSet presAssocID="{6D6C47F1-1CD3-4495-9D30-7374BF8BE638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5D8EA594-5020-4B53-8022-798469315272}" type="presOf" srcId="{C4BA86F6-251C-4495-8A45-9899B2D4259B}" destId="{AC77ABF7-2AA0-4894-B739-2D938959F8DA}" srcOrd="0" destOrd="0" presId="urn:microsoft.com/office/officeart/2005/8/layout/vList6"/>
    <dgm:cxn modelId="{BD4FEF02-2F9F-44E5-8C63-521371A4CB3C}" srcId="{6D6C47F1-1CD3-4495-9D30-7374BF8BE638}" destId="{C4BA86F6-251C-4495-8A45-9899B2D4259B}" srcOrd="0" destOrd="0" parTransId="{BCCB7835-B839-490F-BDB6-86A368935679}" sibTransId="{3D66B7A4-1F3B-409E-A4CA-D9CD3949C8BF}"/>
    <dgm:cxn modelId="{595789E0-E569-4F4E-809B-3D41C027E8CB}" type="presOf" srcId="{87221CCE-DB06-46C8-AFA5-5D9E07012825}" destId="{AC77ABF7-2AA0-4894-B739-2D938959F8DA}" srcOrd="0" destOrd="2" presId="urn:microsoft.com/office/officeart/2005/8/layout/vList6"/>
    <dgm:cxn modelId="{DC7609A3-6778-4E56-B2E7-4B7A6610AEB4}" srcId="{6D6C47F1-1CD3-4495-9D30-7374BF8BE638}" destId="{87221CCE-DB06-46C8-AFA5-5D9E07012825}" srcOrd="2" destOrd="0" parTransId="{680B5E84-393C-41B9-B765-7FF66B8D436B}" sibTransId="{DB856F7D-5C7A-480F-A1F0-DA3CFC225DC9}"/>
    <dgm:cxn modelId="{F617B8E2-FB66-43B3-9FE9-AA6C57AD3FD3}" type="presOf" srcId="{6F5D7677-6D25-4714-89C4-131584D1E9E9}" destId="{8E030E68-9003-43C1-8A37-3A19271420F0}" srcOrd="0" destOrd="0" presId="urn:microsoft.com/office/officeart/2005/8/layout/vList6"/>
    <dgm:cxn modelId="{5177354A-0AED-44AC-AA73-A34BDFA14CC7}" type="presOf" srcId="{6D6C47F1-1CD3-4495-9D30-7374BF8BE638}" destId="{8F50873B-9453-4DCB-AC6B-EAAB06BEB2C9}" srcOrd="0" destOrd="0" presId="urn:microsoft.com/office/officeart/2005/8/layout/vList6"/>
    <dgm:cxn modelId="{B3C5C924-62AB-4DA2-8B59-B24642B69AA1}" srcId="{6F5D7677-6D25-4714-89C4-131584D1E9E9}" destId="{6D6C47F1-1CD3-4495-9D30-7374BF8BE638}" srcOrd="0" destOrd="0" parTransId="{B16D50D6-B7AF-45AE-8A02-D99AD04EB4B2}" sibTransId="{9BFA3346-65D1-4167-AA88-40BD2F6D8624}"/>
    <dgm:cxn modelId="{ABA76254-ADB3-4D37-BDDD-8A58764BBB6D}" type="presOf" srcId="{E0AD13F9-8AF6-4B4E-87CC-1154F17031CD}" destId="{AC77ABF7-2AA0-4894-B739-2D938959F8DA}" srcOrd="0" destOrd="1" presId="urn:microsoft.com/office/officeart/2005/8/layout/vList6"/>
    <dgm:cxn modelId="{1907D9EA-E7B6-4743-9756-3F32F4D56F5B}" srcId="{6D6C47F1-1CD3-4495-9D30-7374BF8BE638}" destId="{E0AD13F9-8AF6-4B4E-87CC-1154F17031CD}" srcOrd="1" destOrd="0" parTransId="{2751EB8B-C092-4227-A2F5-328D5E15BFAA}" sibTransId="{5331A8F9-0E93-405E-B4F0-4DAA4F427011}"/>
    <dgm:cxn modelId="{13A210DA-12B3-451E-BE9B-40F823220E80}" type="presParOf" srcId="{8E030E68-9003-43C1-8A37-3A19271420F0}" destId="{B9383474-5236-4F9A-8EDB-A43BC9DD76AE}" srcOrd="0" destOrd="0" presId="urn:microsoft.com/office/officeart/2005/8/layout/vList6"/>
    <dgm:cxn modelId="{4F1781E7-6E04-4964-B213-03A15B4C4CA4}" type="presParOf" srcId="{B9383474-5236-4F9A-8EDB-A43BC9DD76AE}" destId="{8F50873B-9453-4DCB-AC6B-EAAB06BEB2C9}" srcOrd="0" destOrd="0" presId="urn:microsoft.com/office/officeart/2005/8/layout/vList6"/>
    <dgm:cxn modelId="{341235B2-986C-4260-B1DA-2B54F495D84E}" type="presParOf" srcId="{B9383474-5236-4F9A-8EDB-A43BC9DD76AE}" destId="{AC77ABF7-2AA0-4894-B739-2D938959F8D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E6D98BA-D300-4644-AC56-DC095D757132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B64AAB80-18A6-4A70-974B-E69E10B6CB17}">
      <dgm:prSet/>
      <dgm:spPr/>
      <dgm:t>
        <a:bodyPr/>
        <a:lstStyle/>
        <a:p>
          <a:pPr rtl="0"/>
          <a:r>
            <a:rPr lang="hu-HU" baseline="0" dirty="0" smtClean="0"/>
            <a:t>üvegházhatás függ</a:t>
          </a:r>
          <a:endParaRPr lang="hu-HU" dirty="0"/>
        </a:p>
      </dgm:t>
    </dgm:pt>
    <dgm:pt modelId="{F28941CA-AD87-4396-82EE-2F1F47A17176}" type="parTrans" cxnId="{9AAF4613-2A2B-414D-85D5-B146EFD05981}">
      <dgm:prSet/>
      <dgm:spPr/>
      <dgm:t>
        <a:bodyPr/>
        <a:lstStyle/>
        <a:p>
          <a:endParaRPr lang="hu-HU"/>
        </a:p>
      </dgm:t>
    </dgm:pt>
    <dgm:pt modelId="{83A4EBEF-3BEE-427B-B353-6D8F6133B27E}" type="sibTrans" cxnId="{9AAF4613-2A2B-414D-85D5-B146EFD05981}">
      <dgm:prSet/>
      <dgm:spPr/>
      <dgm:t>
        <a:bodyPr/>
        <a:lstStyle/>
        <a:p>
          <a:endParaRPr lang="hu-HU"/>
        </a:p>
      </dgm:t>
    </dgm:pt>
    <dgm:pt modelId="{F0C6A033-9058-4B29-85A5-6833B9CAE9B7}">
      <dgm:prSet/>
      <dgm:spPr/>
      <dgm:t>
        <a:bodyPr/>
        <a:lstStyle/>
        <a:p>
          <a:pPr rtl="0"/>
          <a:r>
            <a:rPr lang="hu-HU" smtClean="0"/>
            <a:t>Nap sugárzásától</a:t>
          </a:r>
          <a:endParaRPr lang="hu-HU"/>
        </a:p>
      </dgm:t>
    </dgm:pt>
    <dgm:pt modelId="{04CFAB65-F06A-4F8C-B7B5-C1DAE5882104}" type="parTrans" cxnId="{CDBFE562-9011-4E1B-B72C-2E25859A8FBA}">
      <dgm:prSet/>
      <dgm:spPr/>
      <dgm:t>
        <a:bodyPr/>
        <a:lstStyle/>
        <a:p>
          <a:endParaRPr lang="hu-HU"/>
        </a:p>
      </dgm:t>
    </dgm:pt>
    <dgm:pt modelId="{6D2BC79E-96C8-41CD-BE8A-05921FB9C868}" type="sibTrans" cxnId="{CDBFE562-9011-4E1B-B72C-2E25859A8FBA}">
      <dgm:prSet/>
      <dgm:spPr/>
      <dgm:t>
        <a:bodyPr/>
        <a:lstStyle/>
        <a:p>
          <a:endParaRPr lang="hu-HU"/>
        </a:p>
      </dgm:t>
    </dgm:pt>
    <dgm:pt modelId="{397364E0-D79F-4E0D-8BF9-41A88F306B8A}">
      <dgm:prSet/>
      <dgm:spPr/>
      <dgm:t>
        <a:bodyPr/>
        <a:lstStyle/>
        <a:p>
          <a:pPr rtl="0"/>
          <a:r>
            <a:rPr lang="hu-HU" dirty="0" smtClean="0"/>
            <a:t>üvegházhatású gázoktól</a:t>
          </a:r>
          <a:endParaRPr lang="hu-HU" dirty="0"/>
        </a:p>
      </dgm:t>
    </dgm:pt>
    <dgm:pt modelId="{DC83AE48-8548-4EF4-BF8F-8F29EEF36FA9}" type="parTrans" cxnId="{16B8E67D-DFA9-4784-8973-67EF1418C7B4}">
      <dgm:prSet/>
      <dgm:spPr/>
      <dgm:t>
        <a:bodyPr/>
        <a:lstStyle/>
        <a:p>
          <a:endParaRPr lang="hu-HU"/>
        </a:p>
      </dgm:t>
    </dgm:pt>
    <dgm:pt modelId="{DF8BF021-579A-431E-BB39-9AF3EB42A35F}" type="sibTrans" cxnId="{16B8E67D-DFA9-4784-8973-67EF1418C7B4}">
      <dgm:prSet/>
      <dgm:spPr/>
      <dgm:t>
        <a:bodyPr/>
        <a:lstStyle/>
        <a:p>
          <a:endParaRPr lang="hu-HU"/>
        </a:p>
      </dgm:t>
    </dgm:pt>
    <dgm:pt modelId="{2AE1273D-4916-4805-B282-FC4D81B1FC10}">
      <dgm:prSet/>
      <dgm:spPr/>
      <dgm:t>
        <a:bodyPr/>
        <a:lstStyle/>
        <a:p>
          <a:pPr rtl="0"/>
          <a:r>
            <a:rPr lang="hu-HU" smtClean="0"/>
            <a:t>atmoszféra sűrűségétől </a:t>
          </a:r>
          <a:endParaRPr lang="hu-HU"/>
        </a:p>
      </dgm:t>
    </dgm:pt>
    <dgm:pt modelId="{016B620F-5A4F-464D-A3B7-9EFAB7D37D03}" type="parTrans" cxnId="{B3AA9DCE-7C0D-4526-9DFD-1F84F57BDCEF}">
      <dgm:prSet/>
      <dgm:spPr/>
      <dgm:t>
        <a:bodyPr/>
        <a:lstStyle/>
        <a:p>
          <a:endParaRPr lang="hu-HU"/>
        </a:p>
      </dgm:t>
    </dgm:pt>
    <dgm:pt modelId="{98118ABA-432E-4035-9F8C-AF419ED7BECC}" type="sibTrans" cxnId="{B3AA9DCE-7C0D-4526-9DFD-1F84F57BDCEF}">
      <dgm:prSet/>
      <dgm:spPr/>
      <dgm:t>
        <a:bodyPr/>
        <a:lstStyle/>
        <a:p>
          <a:endParaRPr lang="hu-HU"/>
        </a:p>
      </dgm:t>
    </dgm:pt>
    <dgm:pt modelId="{0D76D212-2B19-459E-8C23-E62CAE6CBADA}">
      <dgm:prSet/>
      <dgm:spPr/>
      <dgm:t>
        <a:bodyPr/>
        <a:lstStyle/>
        <a:p>
          <a:pPr rtl="0"/>
          <a:r>
            <a:rPr lang="hu-HU" smtClean="0"/>
            <a:t>felmelegedésétől</a:t>
          </a:r>
          <a:endParaRPr lang="hu-HU"/>
        </a:p>
      </dgm:t>
    </dgm:pt>
    <dgm:pt modelId="{7AD00DA0-9FC8-4AA6-8E96-4ADB3B54E3B4}" type="parTrans" cxnId="{3C8B8A12-F269-4913-A597-5290D9445428}">
      <dgm:prSet/>
      <dgm:spPr/>
      <dgm:t>
        <a:bodyPr/>
        <a:lstStyle/>
        <a:p>
          <a:endParaRPr lang="hu-HU"/>
        </a:p>
      </dgm:t>
    </dgm:pt>
    <dgm:pt modelId="{B4C77A4D-22BB-433F-B79F-04398EE3C5EF}" type="sibTrans" cxnId="{3C8B8A12-F269-4913-A597-5290D9445428}">
      <dgm:prSet/>
      <dgm:spPr/>
      <dgm:t>
        <a:bodyPr/>
        <a:lstStyle/>
        <a:p>
          <a:endParaRPr lang="hu-HU"/>
        </a:p>
      </dgm:t>
    </dgm:pt>
    <dgm:pt modelId="{8AB417EA-6C0F-4C97-A00B-4F91823AD0DD}">
      <dgm:prSet/>
      <dgm:spPr/>
      <dgm:t>
        <a:bodyPr/>
        <a:lstStyle/>
        <a:p>
          <a:pPr rtl="0"/>
          <a:r>
            <a:rPr lang="hu-HU" baseline="0" dirty="0" smtClean="0"/>
            <a:t>globális  </a:t>
          </a:r>
        </a:p>
        <a:p>
          <a:pPr rtl="0"/>
          <a:r>
            <a:rPr lang="hu-HU" baseline="0" dirty="0" smtClean="0"/>
            <a:t>függ</a:t>
          </a:r>
          <a:endParaRPr lang="hu-HU" dirty="0"/>
        </a:p>
      </dgm:t>
    </dgm:pt>
    <dgm:pt modelId="{C493FDB6-9F76-4113-B937-50A4AF5DC80B}" type="parTrans" cxnId="{2A5DE8BB-D18A-4CBF-9FA8-9A083B9A5E87}">
      <dgm:prSet/>
      <dgm:spPr/>
      <dgm:t>
        <a:bodyPr/>
        <a:lstStyle/>
        <a:p>
          <a:endParaRPr lang="hu-HU"/>
        </a:p>
      </dgm:t>
    </dgm:pt>
    <dgm:pt modelId="{81D8EB25-1964-4411-8E63-8F12F78F31E4}" type="sibTrans" cxnId="{2A5DE8BB-D18A-4CBF-9FA8-9A083B9A5E87}">
      <dgm:prSet/>
      <dgm:spPr/>
      <dgm:t>
        <a:bodyPr/>
        <a:lstStyle/>
        <a:p>
          <a:endParaRPr lang="hu-HU"/>
        </a:p>
      </dgm:t>
    </dgm:pt>
    <dgm:pt modelId="{BFF3C6EE-8797-42BF-9348-BE2B9CE72C31}">
      <dgm:prSet/>
      <dgm:spPr/>
      <dgm:t>
        <a:bodyPr/>
        <a:lstStyle/>
        <a:p>
          <a:pPr rtl="0"/>
          <a:r>
            <a:rPr lang="hu-HU" dirty="0" smtClean="0"/>
            <a:t>Napciklustól</a:t>
          </a:r>
          <a:endParaRPr lang="hu-HU" dirty="0"/>
        </a:p>
      </dgm:t>
    </dgm:pt>
    <dgm:pt modelId="{03E87479-E201-4020-A8B9-F72F2D165449}" type="parTrans" cxnId="{43630DC2-79DD-42CA-BCD2-A68C24491C2F}">
      <dgm:prSet/>
      <dgm:spPr/>
      <dgm:t>
        <a:bodyPr/>
        <a:lstStyle/>
        <a:p>
          <a:endParaRPr lang="hu-HU"/>
        </a:p>
      </dgm:t>
    </dgm:pt>
    <dgm:pt modelId="{A09AD5E3-1C92-4BD6-AD18-57B489C6027D}" type="sibTrans" cxnId="{43630DC2-79DD-42CA-BCD2-A68C24491C2F}">
      <dgm:prSet/>
      <dgm:spPr/>
      <dgm:t>
        <a:bodyPr/>
        <a:lstStyle/>
        <a:p>
          <a:endParaRPr lang="hu-HU"/>
        </a:p>
      </dgm:t>
    </dgm:pt>
    <dgm:pt modelId="{E140AD3F-07E5-4089-8484-0F6DB0BBFE98}">
      <dgm:prSet/>
      <dgm:spPr/>
      <dgm:t>
        <a:bodyPr/>
        <a:lstStyle/>
        <a:p>
          <a:pPr rtl="0"/>
          <a:r>
            <a:rPr lang="hu-HU" dirty="0" smtClean="0"/>
            <a:t>Napállandótól </a:t>
          </a:r>
          <a:endParaRPr lang="hu-HU" dirty="0"/>
        </a:p>
      </dgm:t>
    </dgm:pt>
    <dgm:pt modelId="{B609C943-7372-4C64-81B6-29FF6151523B}" type="parTrans" cxnId="{C9A8C898-24FD-4AD1-AA6C-BF60FFDC84F4}">
      <dgm:prSet/>
      <dgm:spPr/>
      <dgm:t>
        <a:bodyPr/>
        <a:lstStyle/>
        <a:p>
          <a:endParaRPr lang="hu-HU"/>
        </a:p>
      </dgm:t>
    </dgm:pt>
    <dgm:pt modelId="{988D2293-767A-4457-BD5F-2F9746BDA05B}" type="sibTrans" cxnId="{C9A8C898-24FD-4AD1-AA6C-BF60FFDC84F4}">
      <dgm:prSet/>
      <dgm:spPr/>
      <dgm:t>
        <a:bodyPr/>
        <a:lstStyle/>
        <a:p>
          <a:endParaRPr lang="hu-HU"/>
        </a:p>
      </dgm:t>
    </dgm:pt>
    <dgm:pt modelId="{15A26340-C295-40B8-8C06-031017426A4D}" type="pres">
      <dgm:prSet presAssocID="{9E6D98BA-D300-4644-AC56-DC095D757132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B7C4FE8D-CCC1-4A26-89F8-D4F51EED9E94}" type="pres">
      <dgm:prSet presAssocID="{9E6D98BA-D300-4644-AC56-DC095D757132}" presName="cycle" presStyleCnt="0"/>
      <dgm:spPr/>
    </dgm:pt>
    <dgm:pt modelId="{3378F206-357E-473E-BE08-70415D9753EE}" type="pres">
      <dgm:prSet presAssocID="{9E6D98BA-D300-4644-AC56-DC095D757132}" presName="centerShape" presStyleCnt="0"/>
      <dgm:spPr/>
    </dgm:pt>
    <dgm:pt modelId="{AC168811-D502-42F3-92E3-5FC307EFCDF8}" type="pres">
      <dgm:prSet presAssocID="{9E6D98BA-D300-4644-AC56-DC095D757132}" presName="connSite" presStyleLbl="node1" presStyleIdx="0" presStyleCnt="3"/>
      <dgm:spPr/>
    </dgm:pt>
    <dgm:pt modelId="{0A996748-86DA-489A-A4A0-AAB2D9532494}" type="pres">
      <dgm:prSet presAssocID="{9E6D98BA-D300-4644-AC56-DC095D757132}" presName="visible" presStyleLbl="nod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hu-HU"/>
        </a:p>
      </dgm:t>
    </dgm:pt>
    <dgm:pt modelId="{B3CE7663-F54C-4219-97C7-487F657C27A6}" type="pres">
      <dgm:prSet presAssocID="{F28941CA-AD87-4396-82EE-2F1F47A17176}" presName="Name25" presStyleLbl="parChTrans1D1" presStyleIdx="0" presStyleCnt="2"/>
      <dgm:spPr/>
      <dgm:t>
        <a:bodyPr/>
        <a:lstStyle/>
        <a:p>
          <a:endParaRPr lang="hu-HU"/>
        </a:p>
      </dgm:t>
    </dgm:pt>
    <dgm:pt modelId="{77235E71-464A-4E84-99AB-6861B2100601}" type="pres">
      <dgm:prSet presAssocID="{B64AAB80-18A6-4A70-974B-E69E10B6CB17}" presName="node" presStyleCnt="0"/>
      <dgm:spPr/>
    </dgm:pt>
    <dgm:pt modelId="{463F32F8-0709-406B-97D7-617B41E60BB0}" type="pres">
      <dgm:prSet presAssocID="{B64AAB80-18A6-4A70-974B-E69E10B6CB17}" presName="parentNode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01F2F91-232E-47EB-BC29-81A042FD23CE}" type="pres">
      <dgm:prSet presAssocID="{B64AAB80-18A6-4A70-974B-E69E10B6CB17}" presName="childNode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3B62439-954D-4D62-83C8-060403D1E0E1}" type="pres">
      <dgm:prSet presAssocID="{C493FDB6-9F76-4113-B937-50A4AF5DC80B}" presName="Name25" presStyleLbl="parChTrans1D1" presStyleIdx="1" presStyleCnt="2"/>
      <dgm:spPr/>
      <dgm:t>
        <a:bodyPr/>
        <a:lstStyle/>
        <a:p>
          <a:endParaRPr lang="hu-HU"/>
        </a:p>
      </dgm:t>
    </dgm:pt>
    <dgm:pt modelId="{BD3B8DD0-8542-4058-A48F-F3B347AF7657}" type="pres">
      <dgm:prSet presAssocID="{8AB417EA-6C0F-4C97-A00B-4F91823AD0DD}" presName="node" presStyleCnt="0"/>
      <dgm:spPr/>
    </dgm:pt>
    <dgm:pt modelId="{002BF06D-EDAC-4807-A351-9EC218C9DE3D}" type="pres">
      <dgm:prSet presAssocID="{8AB417EA-6C0F-4C97-A00B-4F91823AD0DD}" presName="parentNode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B349128-BEA8-4DFC-B18F-90EF9E9FE247}" type="pres">
      <dgm:prSet presAssocID="{8AB417EA-6C0F-4C97-A00B-4F91823AD0DD}" presName="childNode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B3AA9DCE-7C0D-4526-9DFD-1F84F57BDCEF}" srcId="{B64AAB80-18A6-4A70-974B-E69E10B6CB17}" destId="{2AE1273D-4916-4805-B282-FC4D81B1FC10}" srcOrd="2" destOrd="0" parTransId="{016B620F-5A4F-464D-A3B7-9EFAB7D37D03}" sibTransId="{98118ABA-432E-4035-9F8C-AF419ED7BECC}"/>
    <dgm:cxn modelId="{A884EA54-EB04-405E-948D-DB7331AE43A9}" type="presOf" srcId="{B64AAB80-18A6-4A70-974B-E69E10B6CB17}" destId="{463F32F8-0709-406B-97D7-617B41E60BB0}" srcOrd="0" destOrd="0" presId="urn:microsoft.com/office/officeart/2005/8/layout/radial2"/>
    <dgm:cxn modelId="{16B8E67D-DFA9-4784-8973-67EF1418C7B4}" srcId="{B64AAB80-18A6-4A70-974B-E69E10B6CB17}" destId="{397364E0-D79F-4E0D-8BF9-41A88F306B8A}" srcOrd="1" destOrd="0" parTransId="{DC83AE48-8548-4EF4-BF8F-8F29EEF36FA9}" sibTransId="{DF8BF021-579A-431E-BB39-9AF3EB42A35F}"/>
    <dgm:cxn modelId="{CDBFE562-9011-4E1B-B72C-2E25859A8FBA}" srcId="{B64AAB80-18A6-4A70-974B-E69E10B6CB17}" destId="{F0C6A033-9058-4B29-85A5-6833B9CAE9B7}" srcOrd="0" destOrd="0" parTransId="{04CFAB65-F06A-4F8C-B7B5-C1DAE5882104}" sibTransId="{6D2BC79E-96C8-41CD-BE8A-05921FB9C868}"/>
    <dgm:cxn modelId="{AEB9FBB3-8977-4144-9D03-5DE0364FBB4D}" type="presOf" srcId="{397364E0-D79F-4E0D-8BF9-41A88F306B8A}" destId="{801F2F91-232E-47EB-BC29-81A042FD23CE}" srcOrd="0" destOrd="1" presId="urn:microsoft.com/office/officeart/2005/8/layout/radial2"/>
    <dgm:cxn modelId="{2A5DE8BB-D18A-4CBF-9FA8-9A083B9A5E87}" srcId="{9E6D98BA-D300-4644-AC56-DC095D757132}" destId="{8AB417EA-6C0F-4C97-A00B-4F91823AD0DD}" srcOrd="1" destOrd="0" parTransId="{C493FDB6-9F76-4113-B937-50A4AF5DC80B}" sibTransId="{81D8EB25-1964-4411-8E63-8F12F78F31E4}"/>
    <dgm:cxn modelId="{C9A8C898-24FD-4AD1-AA6C-BF60FFDC84F4}" srcId="{8AB417EA-6C0F-4C97-A00B-4F91823AD0DD}" destId="{E140AD3F-07E5-4089-8484-0F6DB0BBFE98}" srcOrd="1" destOrd="0" parTransId="{B609C943-7372-4C64-81B6-29FF6151523B}" sibTransId="{988D2293-767A-4457-BD5F-2F9746BDA05B}"/>
    <dgm:cxn modelId="{22F917CB-34DE-4658-A473-86EC2D00FCD4}" type="presOf" srcId="{8AB417EA-6C0F-4C97-A00B-4F91823AD0DD}" destId="{002BF06D-EDAC-4807-A351-9EC218C9DE3D}" srcOrd="0" destOrd="0" presId="urn:microsoft.com/office/officeart/2005/8/layout/radial2"/>
    <dgm:cxn modelId="{9B17AEE8-1991-480B-A58B-165234903E6A}" type="presOf" srcId="{E140AD3F-07E5-4089-8484-0F6DB0BBFE98}" destId="{DB349128-BEA8-4DFC-B18F-90EF9E9FE247}" srcOrd="0" destOrd="1" presId="urn:microsoft.com/office/officeart/2005/8/layout/radial2"/>
    <dgm:cxn modelId="{43630DC2-79DD-42CA-BCD2-A68C24491C2F}" srcId="{8AB417EA-6C0F-4C97-A00B-4F91823AD0DD}" destId="{BFF3C6EE-8797-42BF-9348-BE2B9CE72C31}" srcOrd="0" destOrd="0" parTransId="{03E87479-E201-4020-A8B9-F72F2D165449}" sibTransId="{A09AD5E3-1C92-4BD6-AD18-57B489C6027D}"/>
    <dgm:cxn modelId="{AB690930-B4F0-48A0-AFC1-284E84FBB5FD}" type="presOf" srcId="{F0C6A033-9058-4B29-85A5-6833B9CAE9B7}" destId="{801F2F91-232E-47EB-BC29-81A042FD23CE}" srcOrd="0" destOrd="0" presId="urn:microsoft.com/office/officeart/2005/8/layout/radial2"/>
    <dgm:cxn modelId="{5C273F5C-CB9B-43D1-BDA7-4E2D334A9B56}" type="presOf" srcId="{F28941CA-AD87-4396-82EE-2F1F47A17176}" destId="{B3CE7663-F54C-4219-97C7-487F657C27A6}" srcOrd="0" destOrd="0" presId="urn:microsoft.com/office/officeart/2005/8/layout/radial2"/>
    <dgm:cxn modelId="{3C8B8A12-F269-4913-A597-5290D9445428}" srcId="{B64AAB80-18A6-4A70-974B-E69E10B6CB17}" destId="{0D76D212-2B19-459E-8C23-E62CAE6CBADA}" srcOrd="3" destOrd="0" parTransId="{7AD00DA0-9FC8-4AA6-8E96-4ADB3B54E3B4}" sibTransId="{B4C77A4D-22BB-433F-B79F-04398EE3C5EF}"/>
    <dgm:cxn modelId="{BCCEB37D-5487-46C8-BD3B-A9768DEA15B6}" type="presOf" srcId="{9E6D98BA-D300-4644-AC56-DC095D757132}" destId="{15A26340-C295-40B8-8C06-031017426A4D}" srcOrd="0" destOrd="0" presId="urn:microsoft.com/office/officeart/2005/8/layout/radial2"/>
    <dgm:cxn modelId="{B8260346-9C62-4C24-BD7F-2250852293BC}" type="presOf" srcId="{C493FDB6-9F76-4113-B937-50A4AF5DC80B}" destId="{13B62439-954D-4D62-83C8-060403D1E0E1}" srcOrd="0" destOrd="0" presId="urn:microsoft.com/office/officeart/2005/8/layout/radial2"/>
    <dgm:cxn modelId="{9AAF4613-2A2B-414D-85D5-B146EFD05981}" srcId="{9E6D98BA-D300-4644-AC56-DC095D757132}" destId="{B64AAB80-18A6-4A70-974B-E69E10B6CB17}" srcOrd="0" destOrd="0" parTransId="{F28941CA-AD87-4396-82EE-2F1F47A17176}" sibTransId="{83A4EBEF-3BEE-427B-B353-6D8F6133B27E}"/>
    <dgm:cxn modelId="{F303187D-D1CE-4EB6-AE33-9A0C1498A3E5}" type="presOf" srcId="{2AE1273D-4916-4805-B282-FC4D81B1FC10}" destId="{801F2F91-232E-47EB-BC29-81A042FD23CE}" srcOrd="0" destOrd="2" presId="urn:microsoft.com/office/officeart/2005/8/layout/radial2"/>
    <dgm:cxn modelId="{E26C2471-0685-4EA9-8497-5732DACF4B10}" type="presOf" srcId="{0D76D212-2B19-459E-8C23-E62CAE6CBADA}" destId="{801F2F91-232E-47EB-BC29-81A042FD23CE}" srcOrd="0" destOrd="3" presId="urn:microsoft.com/office/officeart/2005/8/layout/radial2"/>
    <dgm:cxn modelId="{C25CFFBB-0A7E-4414-8490-47D9E84CB4CC}" type="presOf" srcId="{BFF3C6EE-8797-42BF-9348-BE2B9CE72C31}" destId="{DB349128-BEA8-4DFC-B18F-90EF9E9FE247}" srcOrd="0" destOrd="0" presId="urn:microsoft.com/office/officeart/2005/8/layout/radial2"/>
    <dgm:cxn modelId="{3FA63628-5FDB-458D-998C-88E134493B94}" type="presParOf" srcId="{15A26340-C295-40B8-8C06-031017426A4D}" destId="{B7C4FE8D-CCC1-4A26-89F8-D4F51EED9E94}" srcOrd="0" destOrd="0" presId="urn:microsoft.com/office/officeart/2005/8/layout/radial2"/>
    <dgm:cxn modelId="{1F96991D-D6E7-43DA-B709-BC1D00F85950}" type="presParOf" srcId="{B7C4FE8D-CCC1-4A26-89F8-D4F51EED9E94}" destId="{3378F206-357E-473E-BE08-70415D9753EE}" srcOrd="0" destOrd="0" presId="urn:microsoft.com/office/officeart/2005/8/layout/radial2"/>
    <dgm:cxn modelId="{79BD88CE-6FDE-4318-B0D3-0064B8B04FF3}" type="presParOf" srcId="{3378F206-357E-473E-BE08-70415D9753EE}" destId="{AC168811-D502-42F3-92E3-5FC307EFCDF8}" srcOrd="0" destOrd="0" presId="urn:microsoft.com/office/officeart/2005/8/layout/radial2"/>
    <dgm:cxn modelId="{29AAA2D3-EF55-4247-96AD-C9A0C7BA5FEF}" type="presParOf" srcId="{3378F206-357E-473E-BE08-70415D9753EE}" destId="{0A996748-86DA-489A-A4A0-AAB2D9532494}" srcOrd="1" destOrd="0" presId="urn:microsoft.com/office/officeart/2005/8/layout/radial2"/>
    <dgm:cxn modelId="{66DD2B84-98E0-4169-BD7E-FA59073D79D3}" type="presParOf" srcId="{B7C4FE8D-CCC1-4A26-89F8-D4F51EED9E94}" destId="{B3CE7663-F54C-4219-97C7-487F657C27A6}" srcOrd="1" destOrd="0" presId="urn:microsoft.com/office/officeart/2005/8/layout/radial2"/>
    <dgm:cxn modelId="{4F43E013-65B3-4801-95A6-37190134AEFB}" type="presParOf" srcId="{B7C4FE8D-CCC1-4A26-89F8-D4F51EED9E94}" destId="{77235E71-464A-4E84-99AB-6861B2100601}" srcOrd="2" destOrd="0" presId="urn:microsoft.com/office/officeart/2005/8/layout/radial2"/>
    <dgm:cxn modelId="{07C1CA8D-E8DC-4502-AC1C-3301D34BA6BE}" type="presParOf" srcId="{77235E71-464A-4E84-99AB-6861B2100601}" destId="{463F32F8-0709-406B-97D7-617B41E60BB0}" srcOrd="0" destOrd="0" presId="urn:microsoft.com/office/officeart/2005/8/layout/radial2"/>
    <dgm:cxn modelId="{6DE62495-72EB-4728-84D3-B1F0E35E2B5A}" type="presParOf" srcId="{77235E71-464A-4E84-99AB-6861B2100601}" destId="{801F2F91-232E-47EB-BC29-81A042FD23CE}" srcOrd="1" destOrd="0" presId="urn:microsoft.com/office/officeart/2005/8/layout/radial2"/>
    <dgm:cxn modelId="{A0E3C52A-09F5-4B55-A391-3F8C3B643ABB}" type="presParOf" srcId="{B7C4FE8D-CCC1-4A26-89F8-D4F51EED9E94}" destId="{13B62439-954D-4D62-83C8-060403D1E0E1}" srcOrd="3" destOrd="0" presId="urn:microsoft.com/office/officeart/2005/8/layout/radial2"/>
    <dgm:cxn modelId="{4FFAC958-B80E-495C-BF40-8FF5DCCB5D61}" type="presParOf" srcId="{B7C4FE8D-CCC1-4A26-89F8-D4F51EED9E94}" destId="{BD3B8DD0-8542-4058-A48F-F3B347AF7657}" srcOrd="4" destOrd="0" presId="urn:microsoft.com/office/officeart/2005/8/layout/radial2"/>
    <dgm:cxn modelId="{959DE6EA-7E89-44BD-976F-237A65746839}" type="presParOf" srcId="{BD3B8DD0-8542-4058-A48F-F3B347AF7657}" destId="{002BF06D-EDAC-4807-A351-9EC218C9DE3D}" srcOrd="0" destOrd="0" presId="urn:microsoft.com/office/officeart/2005/8/layout/radial2"/>
    <dgm:cxn modelId="{320B2033-3EF6-4FBD-B542-1B0FD2248C93}" type="presParOf" srcId="{BD3B8DD0-8542-4058-A48F-F3B347AF7657}" destId="{DB349128-BEA8-4DFC-B18F-90EF9E9FE247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7AE2C40-532F-44C5-891B-C1782497AA25}" type="doc">
      <dgm:prSet loTypeId="urn:microsoft.com/office/officeart/2005/8/layout/hierarchy1" loCatId="hierarchy" qsTypeId="urn:microsoft.com/office/officeart/2005/8/quickstyle/3d3" qsCatId="3D" csTypeId="urn:microsoft.com/office/officeart/2005/8/colors/accent5_4" csCatId="accent5" phldr="1"/>
      <dgm:spPr/>
      <dgm:t>
        <a:bodyPr/>
        <a:lstStyle/>
        <a:p>
          <a:endParaRPr lang="hu-HU"/>
        </a:p>
      </dgm:t>
    </dgm:pt>
    <dgm:pt modelId="{8832559F-CE18-4B63-98B3-16B90855D6B9}">
      <dgm:prSet/>
      <dgm:spPr/>
      <dgm:t>
        <a:bodyPr/>
        <a:lstStyle/>
        <a:p>
          <a:pPr rtl="0"/>
          <a:r>
            <a:rPr lang="hu-HU" baseline="0" dirty="0" smtClean="0"/>
            <a:t>Global </a:t>
          </a:r>
          <a:r>
            <a:rPr lang="hu-HU" baseline="0" dirty="0" err="1" smtClean="0"/>
            <a:t>Footprint</a:t>
          </a:r>
          <a:r>
            <a:rPr lang="hu-HU" baseline="0" dirty="0" smtClean="0"/>
            <a:t> Network </a:t>
          </a:r>
          <a:endParaRPr lang="hu-HU" dirty="0"/>
        </a:p>
      </dgm:t>
    </dgm:pt>
    <dgm:pt modelId="{0CABCCD3-3F23-4E73-BE7A-74EEADC88517}" type="parTrans" cxnId="{C4D8B480-A96D-4F3F-AC7D-571D96E4054E}">
      <dgm:prSet/>
      <dgm:spPr/>
      <dgm:t>
        <a:bodyPr/>
        <a:lstStyle/>
        <a:p>
          <a:endParaRPr lang="hu-HU"/>
        </a:p>
      </dgm:t>
    </dgm:pt>
    <dgm:pt modelId="{F3E08201-B839-4901-8288-F941F6E3BB45}" type="sibTrans" cxnId="{C4D8B480-A96D-4F3F-AC7D-571D96E4054E}">
      <dgm:prSet/>
      <dgm:spPr/>
      <dgm:t>
        <a:bodyPr/>
        <a:lstStyle/>
        <a:p>
          <a:endParaRPr lang="hu-HU"/>
        </a:p>
      </dgm:t>
    </dgm:pt>
    <dgm:pt modelId="{F97D1B21-C21B-4A98-AEF3-4ABEE504F993}">
      <dgm:prSet/>
      <dgm:spPr/>
      <dgm:t>
        <a:bodyPr/>
        <a:lstStyle/>
        <a:p>
          <a:pPr rtl="0"/>
          <a:r>
            <a:rPr lang="hu-HU" baseline="0" smtClean="0"/>
            <a:t>Nemzetközi szintű </a:t>
          </a:r>
          <a:endParaRPr lang="hu-HU"/>
        </a:p>
      </dgm:t>
    </dgm:pt>
    <dgm:pt modelId="{90367420-DC6B-4CA0-9D45-692D1883874A}" type="parTrans" cxnId="{E9C5A6A1-0A09-46E8-99F8-E44E034CCC55}">
      <dgm:prSet/>
      <dgm:spPr/>
      <dgm:t>
        <a:bodyPr/>
        <a:lstStyle/>
        <a:p>
          <a:endParaRPr lang="hu-HU"/>
        </a:p>
      </dgm:t>
    </dgm:pt>
    <dgm:pt modelId="{CBB8D1F4-DD37-430B-8F40-2F47953596B4}" type="sibTrans" cxnId="{E9C5A6A1-0A09-46E8-99F8-E44E034CCC55}">
      <dgm:prSet/>
      <dgm:spPr/>
      <dgm:t>
        <a:bodyPr/>
        <a:lstStyle/>
        <a:p>
          <a:endParaRPr lang="hu-HU"/>
        </a:p>
      </dgm:t>
    </dgm:pt>
    <dgm:pt modelId="{0064F48B-B17D-4D1C-8B89-82FF7041F3AA}">
      <dgm:prSet/>
      <dgm:spPr/>
      <dgm:t>
        <a:bodyPr/>
        <a:lstStyle/>
        <a:p>
          <a:pPr rtl="0"/>
          <a:r>
            <a:rPr lang="hu-HU" smtClean="0"/>
            <a:t>fogyasztási</a:t>
          </a:r>
          <a:endParaRPr lang="hu-HU"/>
        </a:p>
      </dgm:t>
    </dgm:pt>
    <dgm:pt modelId="{C9D04A3F-E240-4AA0-8792-CAB1335E3BB6}" type="parTrans" cxnId="{910A985F-4ED8-498B-92FD-847C861F3249}">
      <dgm:prSet/>
      <dgm:spPr/>
      <dgm:t>
        <a:bodyPr/>
        <a:lstStyle/>
        <a:p>
          <a:endParaRPr lang="hu-HU"/>
        </a:p>
      </dgm:t>
    </dgm:pt>
    <dgm:pt modelId="{95B50E5B-8688-4624-A135-4D61AFEFDA07}" type="sibTrans" cxnId="{910A985F-4ED8-498B-92FD-847C861F3249}">
      <dgm:prSet/>
      <dgm:spPr/>
      <dgm:t>
        <a:bodyPr/>
        <a:lstStyle/>
        <a:p>
          <a:endParaRPr lang="hu-HU"/>
        </a:p>
      </dgm:t>
    </dgm:pt>
    <dgm:pt modelId="{3BACAFC0-1CD5-4295-987E-4BD2B1F15836}">
      <dgm:prSet/>
      <dgm:spPr/>
      <dgm:t>
        <a:bodyPr/>
        <a:lstStyle/>
        <a:p>
          <a:pPr rtl="0"/>
          <a:r>
            <a:rPr lang="hu-HU" smtClean="0"/>
            <a:t>statisztikai adatokból</a:t>
          </a:r>
          <a:endParaRPr lang="hu-HU"/>
        </a:p>
      </dgm:t>
    </dgm:pt>
    <dgm:pt modelId="{37146B73-9C03-4F68-BB85-492795B37FA8}" type="parTrans" cxnId="{3E8DBC38-2F6A-4D28-B987-F2BD10885937}">
      <dgm:prSet/>
      <dgm:spPr/>
      <dgm:t>
        <a:bodyPr/>
        <a:lstStyle/>
        <a:p>
          <a:endParaRPr lang="hu-HU"/>
        </a:p>
      </dgm:t>
    </dgm:pt>
    <dgm:pt modelId="{F50D8D51-C866-4C6C-81C0-D97A9BC1DF59}" type="sibTrans" cxnId="{3E8DBC38-2F6A-4D28-B987-F2BD10885937}">
      <dgm:prSet/>
      <dgm:spPr/>
      <dgm:t>
        <a:bodyPr/>
        <a:lstStyle/>
        <a:p>
          <a:endParaRPr lang="hu-HU"/>
        </a:p>
      </dgm:t>
    </dgm:pt>
    <dgm:pt modelId="{045BBC30-327C-4939-8C47-DDD0B52F24AC}">
      <dgm:prSet/>
      <dgm:spPr/>
      <dgm:t>
        <a:bodyPr/>
        <a:lstStyle/>
        <a:p>
          <a:pPr rtl="0"/>
          <a:r>
            <a:rPr lang="hu-HU" smtClean="0"/>
            <a:t>számítja és az</a:t>
          </a:r>
          <a:endParaRPr lang="hu-HU"/>
        </a:p>
      </dgm:t>
    </dgm:pt>
    <dgm:pt modelId="{4420A89D-66BB-463F-884D-3CC30D9FAC9B}" type="parTrans" cxnId="{2DFAA509-858F-4454-B10A-925CF3A3AAA4}">
      <dgm:prSet/>
      <dgm:spPr/>
      <dgm:t>
        <a:bodyPr/>
        <a:lstStyle/>
        <a:p>
          <a:endParaRPr lang="hu-HU"/>
        </a:p>
      </dgm:t>
    </dgm:pt>
    <dgm:pt modelId="{F3C52FF3-436D-45FE-A675-5CFB28958FCE}" type="sibTrans" cxnId="{2DFAA509-858F-4454-B10A-925CF3A3AAA4}">
      <dgm:prSet/>
      <dgm:spPr/>
      <dgm:t>
        <a:bodyPr/>
        <a:lstStyle/>
        <a:p>
          <a:endParaRPr lang="hu-HU"/>
        </a:p>
      </dgm:t>
    </dgm:pt>
    <dgm:pt modelId="{C7773F2C-A068-4193-A9A7-916F0093F2BB}">
      <dgm:prSet/>
      <dgm:spPr/>
      <dgm:t>
        <a:bodyPr/>
        <a:lstStyle/>
        <a:p>
          <a:pPr rtl="0"/>
          <a:r>
            <a:rPr lang="hu-HU" smtClean="0"/>
            <a:t>eredményt átváltja</a:t>
          </a:r>
          <a:endParaRPr lang="hu-HU"/>
        </a:p>
      </dgm:t>
    </dgm:pt>
    <dgm:pt modelId="{280D3EA1-6F22-4C9D-872A-0D186C0CE362}" type="parTrans" cxnId="{C6ABC378-EBE2-4A57-8E62-68899D534BCC}">
      <dgm:prSet/>
      <dgm:spPr/>
      <dgm:t>
        <a:bodyPr/>
        <a:lstStyle/>
        <a:p>
          <a:endParaRPr lang="hu-HU"/>
        </a:p>
      </dgm:t>
    </dgm:pt>
    <dgm:pt modelId="{B253AD34-E409-43BD-8A79-D51EE9D2F089}" type="sibTrans" cxnId="{C6ABC378-EBE2-4A57-8E62-68899D534BCC}">
      <dgm:prSet/>
      <dgm:spPr/>
      <dgm:t>
        <a:bodyPr/>
        <a:lstStyle/>
        <a:p>
          <a:endParaRPr lang="hu-HU"/>
        </a:p>
      </dgm:t>
    </dgm:pt>
    <dgm:pt modelId="{4BD0F5BD-1590-4C84-AA74-B09BA176F6D2}">
      <dgm:prSet/>
      <dgm:spPr/>
      <dgm:t>
        <a:bodyPr/>
        <a:lstStyle/>
        <a:p>
          <a:pPr rtl="0"/>
          <a:r>
            <a:rPr lang="hu-HU" smtClean="0"/>
            <a:t>egy főre jutó „földterületbe”.</a:t>
          </a:r>
          <a:endParaRPr lang="hu-HU"/>
        </a:p>
      </dgm:t>
    </dgm:pt>
    <dgm:pt modelId="{53B72AE1-7C64-4BF8-AC7C-69826E3BB260}" type="parTrans" cxnId="{7A0B5178-0F5E-479B-9782-A6287764574D}">
      <dgm:prSet/>
      <dgm:spPr/>
      <dgm:t>
        <a:bodyPr/>
        <a:lstStyle/>
        <a:p>
          <a:endParaRPr lang="hu-HU"/>
        </a:p>
      </dgm:t>
    </dgm:pt>
    <dgm:pt modelId="{8D9C2133-7C44-4FAB-8939-165758017EEA}" type="sibTrans" cxnId="{7A0B5178-0F5E-479B-9782-A6287764574D}">
      <dgm:prSet/>
      <dgm:spPr/>
      <dgm:t>
        <a:bodyPr/>
        <a:lstStyle/>
        <a:p>
          <a:endParaRPr lang="hu-HU"/>
        </a:p>
      </dgm:t>
    </dgm:pt>
    <dgm:pt modelId="{38AA90B3-79D4-4C37-97A6-87E6368A86B5}" type="pres">
      <dgm:prSet presAssocID="{C7AE2C40-532F-44C5-891B-C1782497AA2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u-HU"/>
        </a:p>
      </dgm:t>
    </dgm:pt>
    <dgm:pt modelId="{E73FBCB8-7A89-4806-8AAB-544591EB1130}" type="pres">
      <dgm:prSet presAssocID="{8832559F-CE18-4B63-98B3-16B90855D6B9}" presName="hierRoot1" presStyleCnt="0"/>
      <dgm:spPr/>
    </dgm:pt>
    <dgm:pt modelId="{75891ED1-FAAB-4879-BF91-2D70C5271621}" type="pres">
      <dgm:prSet presAssocID="{8832559F-CE18-4B63-98B3-16B90855D6B9}" presName="composite" presStyleCnt="0"/>
      <dgm:spPr/>
    </dgm:pt>
    <dgm:pt modelId="{B29D1756-1971-40CF-9ACB-EB93932AACD2}" type="pres">
      <dgm:prSet presAssocID="{8832559F-CE18-4B63-98B3-16B90855D6B9}" presName="background" presStyleLbl="node0" presStyleIdx="0" presStyleCnt="2"/>
      <dgm:spPr/>
    </dgm:pt>
    <dgm:pt modelId="{C0F1B820-820E-476C-9D43-8288CB7033F6}" type="pres">
      <dgm:prSet presAssocID="{8832559F-CE18-4B63-98B3-16B90855D6B9}" presName="text" presStyleLbl="fgAcc0" presStyleIdx="0" presStyleCnt="2" custLinFactNeighborX="3020" custLinFactNeighborY="-770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CCD4EE88-09B1-4A45-9BFF-8446C1EC9BBC}" type="pres">
      <dgm:prSet presAssocID="{8832559F-CE18-4B63-98B3-16B90855D6B9}" presName="hierChild2" presStyleCnt="0"/>
      <dgm:spPr/>
    </dgm:pt>
    <dgm:pt modelId="{BBA9C7DF-BEDB-4498-9EF1-367C50C111AD}" type="pres">
      <dgm:prSet presAssocID="{F97D1B21-C21B-4A98-AEF3-4ABEE504F993}" presName="hierRoot1" presStyleCnt="0"/>
      <dgm:spPr/>
    </dgm:pt>
    <dgm:pt modelId="{8EED940C-AC41-4F3F-97C1-35401DE436D3}" type="pres">
      <dgm:prSet presAssocID="{F97D1B21-C21B-4A98-AEF3-4ABEE504F993}" presName="composite" presStyleCnt="0"/>
      <dgm:spPr/>
    </dgm:pt>
    <dgm:pt modelId="{D606DCE6-E0ED-4E59-8959-C29905D50FD2}" type="pres">
      <dgm:prSet presAssocID="{F97D1B21-C21B-4A98-AEF3-4ABEE504F993}" presName="background" presStyleLbl="node0" presStyleIdx="1" presStyleCnt="2"/>
      <dgm:spPr/>
    </dgm:pt>
    <dgm:pt modelId="{39C56241-B3B6-418A-BECC-DBD6CF672F9F}" type="pres">
      <dgm:prSet presAssocID="{F97D1B21-C21B-4A98-AEF3-4ABEE504F993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9CED31AC-67B2-4DD8-8117-5AF95FA2929B}" type="pres">
      <dgm:prSet presAssocID="{F97D1B21-C21B-4A98-AEF3-4ABEE504F993}" presName="hierChild2" presStyleCnt="0"/>
      <dgm:spPr/>
    </dgm:pt>
    <dgm:pt modelId="{A1D402AF-494C-4631-B9B4-C25931B730B8}" type="pres">
      <dgm:prSet presAssocID="{C9D04A3F-E240-4AA0-8792-CAB1335E3BB6}" presName="Name10" presStyleLbl="parChTrans1D2" presStyleIdx="0" presStyleCnt="2"/>
      <dgm:spPr/>
      <dgm:t>
        <a:bodyPr/>
        <a:lstStyle/>
        <a:p>
          <a:endParaRPr lang="hu-HU"/>
        </a:p>
      </dgm:t>
    </dgm:pt>
    <dgm:pt modelId="{207CC05B-0A56-4D5F-B682-0CBA2B529EE0}" type="pres">
      <dgm:prSet presAssocID="{0064F48B-B17D-4D1C-8B89-82FF7041F3AA}" presName="hierRoot2" presStyleCnt="0"/>
      <dgm:spPr/>
    </dgm:pt>
    <dgm:pt modelId="{5B86043A-1106-4435-9DA7-419B34FD9437}" type="pres">
      <dgm:prSet presAssocID="{0064F48B-B17D-4D1C-8B89-82FF7041F3AA}" presName="composite2" presStyleCnt="0"/>
      <dgm:spPr/>
    </dgm:pt>
    <dgm:pt modelId="{06D1C9A0-64AB-470D-809F-BBFF54E8324F}" type="pres">
      <dgm:prSet presAssocID="{0064F48B-B17D-4D1C-8B89-82FF7041F3AA}" presName="background2" presStyleLbl="node2" presStyleIdx="0" presStyleCnt="2"/>
      <dgm:spPr/>
    </dgm:pt>
    <dgm:pt modelId="{A62E04DD-5F98-4782-A127-D6A7A91744E0}" type="pres">
      <dgm:prSet presAssocID="{0064F48B-B17D-4D1C-8B89-82FF7041F3AA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275D4EC9-D8D6-4AF2-9EF2-30B9DBC73BFC}" type="pres">
      <dgm:prSet presAssocID="{0064F48B-B17D-4D1C-8B89-82FF7041F3AA}" presName="hierChild3" presStyleCnt="0"/>
      <dgm:spPr/>
    </dgm:pt>
    <dgm:pt modelId="{0E4B7F2C-E616-4254-BFD4-89CB4E17EB10}" type="pres">
      <dgm:prSet presAssocID="{37146B73-9C03-4F68-BB85-492795B37FA8}" presName="Name10" presStyleLbl="parChTrans1D2" presStyleIdx="1" presStyleCnt="2"/>
      <dgm:spPr/>
      <dgm:t>
        <a:bodyPr/>
        <a:lstStyle/>
        <a:p>
          <a:endParaRPr lang="hu-HU"/>
        </a:p>
      </dgm:t>
    </dgm:pt>
    <dgm:pt modelId="{01635A08-4D03-425B-9C68-4A0BA8A680B4}" type="pres">
      <dgm:prSet presAssocID="{3BACAFC0-1CD5-4295-987E-4BD2B1F15836}" presName="hierRoot2" presStyleCnt="0"/>
      <dgm:spPr/>
    </dgm:pt>
    <dgm:pt modelId="{F7C8B7E8-CED3-48B1-B31A-65DE3403C3C0}" type="pres">
      <dgm:prSet presAssocID="{3BACAFC0-1CD5-4295-987E-4BD2B1F15836}" presName="composite2" presStyleCnt="0"/>
      <dgm:spPr/>
    </dgm:pt>
    <dgm:pt modelId="{86B48658-9163-4000-9770-69C5A675C112}" type="pres">
      <dgm:prSet presAssocID="{3BACAFC0-1CD5-4295-987E-4BD2B1F15836}" presName="background2" presStyleLbl="node2" presStyleIdx="1" presStyleCnt="2"/>
      <dgm:spPr/>
    </dgm:pt>
    <dgm:pt modelId="{0294A496-5E85-4C32-A0A2-764137770EAC}" type="pres">
      <dgm:prSet presAssocID="{3BACAFC0-1CD5-4295-987E-4BD2B1F15836}" presName="text2" presStyleLbl="fgAcc2" presStyleIdx="1" presStyleCnt="2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8DFB3BE4-1942-4387-97CA-03BD29D737E9}" type="pres">
      <dgm:prSet presAssocID="{3BACAFC0-1CD5-4295-987E-4BD2B1F15836}" presName="hierChild3" presStyleCnt="0"/>
      <dgm:spPr/>
    </dgm:pt>
    <dgm:pt modelId="{F0EF6A78-6894-451D-A824-0F4527135DD4}" type="pres">
      <dgm:prSet presAssocID="{4420A89D-66BB-463F-884D-3CC30D9FAC9B}" presName="Name17" presStyleLbl="parChTrans1D3" presStyleIdx="0" presStyleCnt="3"/>
      <dgm:spPr/>
      <dgm:t>
        <a:bodyPr/>
        <a:lstStyle/>
        <a:p>
          <a:endParaRPr lang="hu-HU"/>
        </a:p>
      </dgm:t>
    </dgm:pt>
    <dgm:pt modelId="{7A1ADB30-677F-45F2-9AF7-86A9385E57B4}" type="pres">
      <dgm:prSet presAssocID="{045BBC30-327C-4939-8C47-DDD0B52F24AC}" presName="hierRoot3" presStyleCnt="0"/>
      <dgm:spPr/>
    </dgm:pt>
    <dgm:pt modelId="{77FDD456-3C97-4334-9AE3-4A964E4ACD1B}" type="pres">
      <dgm:prSet presAssocID="{045BBC30-327C-4939-8C47-DDD0B52F24AC}" presName="composite3" presStyleCnt="0"/>
      <dgm:spPr/>
    </dgm:pt>
    <dgm:pt modelId="{FD027006-4F34-444C-8B1E-00396C19227B}" type="pres">
      <dgm:prSet presAssocID="{045BBC30-327C-4939-8C47-DDD0B52F24AC}" presName="background3" presStyleLbl="node3" presStyleIdx="0" presStyleCnt="3"/>
      <dgm:spPr/>
    </dgm:pt>
    <dgm:pt modelId="{AA9A3A3A-3CAE-442B-B049-614564368B24}" type="pres">
      <dgm:prSet presAssocID="{045BBC30-327C-4939-8C47-DDD0B52F24AC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F1188E56-4059-44D8-925B-07B611735046}" type="pres">
      <dgm:prSet presAssocID="{045BBC30-327C-4939-8C47-DDD0B52F24AC}" presName="hierChild4" presStyleCnt="0"/>
      <dgm:spPr/>
    </dgm:pt>
    <dgm:pt modelId="{731EC7CA-6DB4-42E5-9E6D-AB395A79CA12}" type="pres">
      <dgm:prSet presAssocID="{280D3EA1-6F22-4C9D-872A-0D186C0CE362}" presName="Name17" presStyleLbl="parChTrans1D3" presStyleIdx="1" presStyleCnt="3"/>
      <dgm:spPr/>
      <dgm:t>
        <a:bodyPr/>
        <a:lstStyle/>
        <a:p>
          <a:endParaRPr lang="hu-HU"/>
        </a:p>
      </dgm:t>
    </dgm:pt>
    <dgm:pt modelId="{E9C3F0E4-443B-4574-981C-22C5F1D5EABE}" type="pres">
      <dgm:prSet presAssocID="{C7773F2C-A068-4193-A9A7-916F0093F2BB}" presName="hierRoot3" presStyleCnt="0"/>
      <dgm:spPr/>
    </dgm:pt>
    <dgm:pt modelId="{23DCB357-EEAE-45F4-B3CE-0E18314E1F17}" type="pres">
      <dgm:prSet presAssocID="{C7773F2C-A068-4193-A9A7-916F0093F2BB}" presName="composite3" presStyleCnt="0"/>
      <dgm:spPr/>
    </dgm:pt>
    <dgm:pt modelId="{18EE88E2-324A-48DA-A43B-3391CBEA528A}" type="pres">
      <dgm:prSet presAssocID="{C7773F2C-A068-4193-A9A7-916F0093F2BB}" presName="background3" presStyleLbl="node3" presStyleIdx="1" presStyleCnt="3"/>
      <dgm:spPr/>
    </dgm:pt>
    <dgm:pt modelId="{0FA3EE42-1CDA-4107-BB7E-4728ECA43833}" type="pres">
      <dgm:prSet presAssocID="{C7773F2C-A068-4193-A9A7-916F0093F2BB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A4D0BEB3-839A-470E-8F39-531509FD133F}" type="pres">
      <dgm:prSet presAssocID="{C7773F2C-A068-4193-A9A7-916F0093F2BB}" presName="hierChild4" presStyleCnt="0"/>
      <dgm:spPr/>
    </dgm:pt>
    <dgm:pt modelId="{4805A6D2-AD87-4317-86B8-7A515C68A2E9}" type="pres">
      <dgm:prSet presAssocID="{53B72AE1-7C64-4BF8-AC7C-69826E3BB260}" presName="Name17" presStyleLbl="parChTrans1D3" presStyleIdx="2" presStyleCnt="3"/>
      <dgm:spPr/>
      <dgm:t>
        <a:bodyPr/>
        <a:lstStyle/>
        <a:p>
          <a:endParaRPr lang="hu-HU"/>
        </a:p>
      </dgm:t>
    </dgm:pt>
    <dgm:pt modelId="{688F44D4-9ABA-4D80-B79C-8CD21BED09FE}" type="pres">
      <dgm:prSet presAssocID="{4BD0F5BD-1590-4C84-AA74-B09BA176F6D2}" presName="hierRoot3" presStyleCnt="0"/>
      <dgm:spPr/>
    </dgm:pt>
    <dgm:pt modelId="{10E43E64-5750-4908-A58D-F37F96E5A0D5}" type="pres">
      <dgm:prSet presAssocID="{4BD0F5BD-1590-4C84-AA74-B09BA176F6D2}" presName="composite3" presStyleCnt="0"/>
      <dgm:spPr/>
    </dgm:pt>
    <dgm:pt modelId="{1DF46761-5427-49EC-97D0-C52800EF7DF1}" type="pres">
      <dgm:prSet presAssocID="{4BD0F5BD-1590-4C84-AA74-B09BA176F6D2}" presName="background3" presStyleLbl="node3" presStyleIdx="2" presStyleCnt="3"/>
      <dgm:spPr/>
    </dgm:pt>
    <dgm:pt modelId="{8825F0B1-1CEF-42C7-9ED4-ED35A65B8C7B}" type="pres">
      <dgm:prSet presAssocID="{4BD0F5BD-1590-4C84-AA74-B09BA176F6D2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hu-HU"/>
        </a:p>
      </dgm:t>
    </dgm:pt>
    <dgm:pt modelId="{11936642-355D-4599-966E-716E5AA85106}" type="pres">
      <dgm:prSet presAssocID="{4BD0F5BD-1590-4C84-AA74-B09BA176F6D2}" presName="hierChild4" presStyleCnt="0"/>
      <dgm:spPr/>
    </dgm:pt>
  </dgm:ptLst>
  <dgm:cxnLst>
    <dgm:cxn modelId="{C4D8B480-A96D-4F3F-AC7D-571D96E4054E}" srcId="{C7AE2C40-532F-44C5-891B-C1782497AA25}" destId="{8832559F-CE18-4B63-98B3-16B90855D6B9}" srcOrd="0" destOrd="0" parTransId="{0CABCCD3-3F23-4E73-BE7A-74EEADC88517}" sibTransId="{F3E08201-B839-4901-8288-F941F6E3BB45}"/>
    <dgm:cxn modelId="{9F7FF067-4F6A-4310-81C1-00FE3D42327D}" type="presOf" srcId="{37146B73-9C03-4F68-BB85-492795B37FA8}" destId="{0E4B7F2C-E616-4254-BFD4-89CB4E17EB10}" srcOrd="0" destOrd="0" presId="urn:microsoft.com/office/officeart/2005/8/layout/hierarchy1"/>
    <dgm:cxn modelId="{7789D620-57A9-4567-92EA-4398BA74F51E}" type="presOf" srcId="{3BACAFC0-1CD5-4295-987E-4BD2B1F15836}" destId="{0294A496-5E85-4C32-A0A2-764137770EAC}" srcOrd="0" destOrd="0" presId="urn:microsoft.com/office/officeart/2005/8/layout/hierarchy1"/>
    <dgm:cxn modelId="{9AD3B60D-58F2-4837-80BF-A326A04E8848}" type="presOf" srcId="{0064F48B-B17D-4D1C-8B89-82FF7041F3AA}" destId="{A62E04DD-5F98-4782-A127-D6A7A91744E0}" srcOrd="0" destOrd="0" presId="urn:microsoft.com/office/officeart/2005/8/layout/hierarchy1"/>
    <dgm:cxn modelId="{64C2296A-614E-4E7C-A076-80CED54600B7}" type="presOf" srcId="{C9D04A3F-E240-4AA0-8792-CAB1335E3BB6}" destId="{A1D402AF-494C-4631-B9B4-C25931B730B8}" srcOrd="0" destOrd="0" presId="urn:microsoft.com/office/officeart/2005/8/layout/hierarchy1"/>
    <dgm:cxn modelId="{3E8DBC38-2F6A-4D28-B987-F2BD10885937}" srcId="{F97D1B21-C21B-4A98-AEF3-4ABEE504F993}" destId="{3BACAFC0-1CD5-4295-987E-4BD2B1F15836}" srcOrd="1" destOrd="0" parTransId="{37146B73-9C03-4F68-BB85-492795B37FA8}" sibTransId="{F50D8D51-C866-4C6C-81C0-D97A9BC1DF59}"/>
    <dgm:cxn modelId="{910A985F-4ED8-498B-92FD-847C861F3249}" srcId="{F97D1B21-C21B-4A98-AEF3-4ABEE504F993}" destId="{0064F48B-B17D-4D1C-8B89-82FF7041F3AA}" srcOrd="0" destOrd="0" parTransId="{C9D04A3F-E240-4AA0-8792-CAB1335E3BB6}" sibTransId="{95B50E5B-8688-4624-A135-4D61AFEFDA07}"/>
    <dgm:cxn modelId="{5FB0031E-CD74-4107-A0A5-2C457EF19670}" type="presOf" srcId="{8832559F-CE18-4B63-98B3-16B90855D6B9}" destId="{C0F1B820-820E-476C-9D43-8288CB7033F6}" srcOrd="0" destOrd="0" presId="urn:microsoft.com/office/officeart/2005/8/layout/hierarchy1"/>
    <dgm:cxn modelId="{9AC55FBB-A7BE-461C-A1B4-7BD2647191F4}" type="presOf" srcId="{F97D1B21-C21B-4A98-AEF3-4ABEE504F993}" destId="{39C56241-B3B6-418A-BECC-DBD6CF672F9F}" srcOrd="0" destOrd="0" presId="urn:microsoft.com/office/officeart/2005/8/layout/hierarchy1"/>
    <dgm:cxn modelId="{3929D620-FBEF-4606-A350-C1D8F498DEAF}" type="presOf" srcId="{C7AE2C40-532F-44C5-891B-C1782497AA25}" destId="{38AA90B3-79D4-4C37-97A6-87E6368A86B5}" srcOrd="0" destOrd="0" presId="urn:microsoft.com/office/officeart/2005/8/layout/hierarchy1"/>
    <dgm:cxn modelId="{4FA3A23B-93F2-4652-B98A-BFD992AB1716}" type="presOf" srcId="{4BD0F5BD-1590-4C84-AA74-B09BA176F6D2}" destId="{8825F0B1-1CEF-42C7-9ED4-ED35A65B8C7B}" srcOrd="0" destOrd="0" presId="urn:microsoft.com/office/officeart/2005/8/layout/hierarchy1"/>
    <dgm:cxn modelId="{2DFAA509-858F-4454-B10A-925CF3A3AAA4}" srcId="{3BACAFC0-1CD5-4295-987E-4BD2B1F15836}" destId="{045BBC30-327C-4939-8C47-DDD0B52F24AC}" srcOrd="0" destOrd="0" parTransId="{4420A89D-66BB-463F-884D-3CC30D9FAC9B}" sibTransId="{F3C52FF3-436D-45FE-A675-5CFB28958FCE}"/>
    <dgm:cxn modelId="{81811ACB-5732-44C6-8FAF-DE9B461318A1}" type="presOf" srcId="{53B72AE1-7C64-4BF8-AC7C-69826E3BB260}" destId="{4805A6D2-AD87-4317-86B8-7A515C68A2E9}" srcOrd="0" destOrd="0" presId="urn:microsoft.com/office/officeart/2005/8/layout/hierarchy1"/>
    <dgm:cxn modelId="{69E161AB-457D-4992-B8FC-9FF6B6E45369}" type="presOf" srcId="{280D3EA1-6F22-4C9D-872A-0D186C0CE362}" destId="{731EC7CA-6DB4-42E5-9E6D-AB395A79CA12}" srcOrd="0" destOrd="0" presId="urn:microsoft.com/office/officeart/2005/8/layout/hierarchy1"/>
    <dgm:cxn modelId="{9ED10450-E9D4-4068-9368-BD01F458BDDA}" type="presOf" srcId="{045BBC30-327C-4939-8C47-DDD0B52F24AC}" destId="{AA9A3A3A-3CAE-442B-B049-614564368B24}" srcOrd="0" destOrd="0" presId="urn:microsoft.com/office/officeart/2005/8/layout/hierarchy1"/>
    <dgm:cxn modelId="{E9C5A6A1-0A09-46E8-99F8-E44E034CCC55}" srcId="{C7AE2C40-532F-44C5-891B-C1782497AA25}" destId="{F97D1B21-C21B-4A98-AEF3-4ABEE504F993}" srcOrd="1" destOrd="0" parTransId="{90367420-DC6B-4CA0-9D45-692D1883874A}" sibTransId="{CBB8D1F4-DD37-430B-8F40-2F47953596B4}"/>
    <dgm:cxn modelId="{C6ABC378-EBE2-4A57-8E62-68899D534BCC}" srcId="{3BACAFC0-1CD5-4295-987E-4BD2B1F15836}" destId="{C7773F2C-A068-4193-A9A7-916F0093F2BB}" srcOrd="1" destOrd="0" parTransId="{280D3EA1-6F22-4C9D-872A-0D186C0CE362}" sibTransId="{B253AD34-E409-43BD-8A79-D51EE9D2F089}"/>
    <dgm:cxn modelId="{3BD5B8E4-A445-4316-B434-BF70A57E43DB}" type="presOf" srcId="{C7773F2C-A068-4193-A9A7-916F0093F2BB}" destId="{0FA3EE42-1CDA-4107-BB7E-4728ECA43833}" srcOrd="0" destOrd="0" presId="urn:microsoft.com/office/officeart/2005/8/layout/hierarchy1"/>
    <dgm:cxn modelId="{7A0B5178-0F5E-479B-9782-A6287764574D}" srcId="{3BACAFC0-1CD5-4295-987E-4BD2B1F15836}" destId="{4BD0F5BD-1590-4C84-AA74-B09BA176F6D2}" srcOrd="2" destOrd="0" parTransId="{53B72AE1-7C64-4BF8-AC7C-69826E3BB260}" sibTransId="{8D9C2133-7C44-4FAB-8939-165758017EEA}"/>
    <dgm:cxn modelId="{3F0224FA-BCB6-40B7-89AC-91CD5AEB57CD}" type="presOf" srcId="{4420A89D-66BB-463F-884D-3CC30D9FAC9B}" destId="{F0EF6A78-6894-451D-A824-0F4527135DD4}" srcOrd="0" destOrd="0" presId="urn:microsoft.com/office/officeart/2005/8/layout/hierarchy1"/>
    <dgm:cxn modelId="{E098E5D0-79E3-4C93-A62B-33082F0A5B08}" type="presParOf" srcId="{38AA90B3-79D4-4C37-97A6-87E6368A86B5}" destId="{E73FBCB8-7A89-4806-8AAB-544591EB1130}" srcOrd="0" destOrd="0" presId="urn:microsoft.com/office/officeart/2005/8/layout/hierarchy1"/>
    <dgm:cxn modelId="{99A14843-4EFA-4FE0-AB82-C659CC736D3F}" type="presParOf" srcId="{E73FBCB8-7A89-4806-8AAB-544591EB1130}" destId="{75891ED1-FAAB-4879-BF91-2D70C5271621}" srcOrd="0" destOrd="0" presId="urn:microsoft.com/office/officeart/2005/8/layout/hierarchy1"/>
    <dgm:cxn modelId="{57D9ADA0-D60D-4341-B748-CFA198BEC4B8}" type="presParOf" srcId="{75891ED1-FAAB-4879-BF91-2D70C5271621}" destId="{B29D1756-1971-40CF-9ACB-EB93932AACD2}" srcOrd="0" destOrd="0" presId="urn:microsoft.com/office/officeart/2005/8/layout/hierarchy1"/>
    <dgm:cxn modelId="{2D588F7C-4C2F-46B7-9EC2-105C8FAFFDCA}" type="presParOf" srcId="{75891ED1-FAAB-4879-BF91-2D70C5271621}" destId="{C0F1B820-820E-476C-9D43-8288CB7033F6}" srcOrd="1" destOrd="0" presId="urn:microsoft.com/office/officeart/2005/8/layout/hierarchy1"/>
    <dgm:cxn modelId="{D1A61B19-071F-4915-A3BC-0EEECDB653A4}" type="presParOf" srcId="{E73FBCB8-7A89-4806-8AAB-544591EB1130}" destId="{CCD4EE88-09B1-4A45-9BFF-8446C1EC9BBC}" srcOrd="1" destOrd="0" presId="urn:microsoft.com/office/officeart/2005/8/layout/hierarchy1"/>
    <dgm:cxn modelId="{BEE2AF88-E553-4E2B-849E-0394A55B0033}" type="presParOf" srcId="{38AA90B3-79D4-4C37-97A6-87E6368A86B5}" destId="{BBA9C7DF-BEDB-4498-9EF1-367C50C111AD}" srcOrd="1" destOrd="0" presId="urn:microsoft.com/office/officeart/2005/8/layout/hierarchy1"/>
    <dgm:cxn modelId="{B3F36174-8716-45C9-AE68-45B960A253E1}" type="presParOf" srcId="{BBA9C7DF-BEDB-4498-9EF1-367C50C111AD}" destId="{8EED940C-AC41-4F3F-97C1-35401DE436D3}" srcOrd="0" destOrd="0" presId="urn:microsoft.com/office/officeart/2005/8/layout/hierarchy1"/>
    <dgm:cxn modelId="{C03B20AD-6824-4DD9-945E-1DC77CB88D29}" type="presParOf" srcId="{8EED940C-AC41-4F3F-97C1-35401DE436D3}" destId="{D606DCE6-E0ED-4E59-8959-C29905D50FD2}" srcOrd="0" destOrd="0" presId="urn:microsoft.com/office/officeart/2005/8/layout/hierarchy1"/>
    <dgm:cxn modelId="{E8DD62E4-FC6F-485E-BDF2-8F051167C9D6}" type="presParOf" srcId="{8EED940C-AC41-4F3F-97C1-35401DE436D3}" destId="{39C56241-B3B6-418A-BECC-DBD6CF672F9F}" srcOrd="1" destOrd="0" presId="urn:microsoft.com/office/officeart/2005/8/layout/hierarchy1"/>
    <dgm:cxn modelId="{F54A5867-AD1D-49EE-8F34-B0D361FC11A9}" type="presParOf" srcId="{BBA9C7DF-BEDB-4498-9EF1-367C50C111AD}" destId="{9CED31AC-67B2-4DD8-8117-5AF95FA2929B}" srcOrd="1" destOrd="0" presId="urn:microsoft.com/office/officeart/2005/8/layout/hierarchy1"/>
    <dgm:cxn modelId="{9DAD17B5-91E3-45E9-975D-53C5C4917BEC}" type="presParOf" srcId="{9CED31AC-67B2-4DD8-8117-5AF95FA2929B}" destId="{A1D402AF-494C-4631-B9B4-C25931B730B8}" srcOrd="0" destOrd="0" presId="urn:microsoft.com/office/officeart/2005/8/layout/hierarchy1"/>
    <dgm:cxn modelId="{50A58DE5-E531-43B5-B677-D1291954F069}" type="presParOf" srcId="{9CED31AC-67B2-4DD8-8117-5AF95FA2929B}" destId="{207CC05B-0A56-4D5F-B682-0CBA2B529EE0}" srcOrd="1" destOrd="0" presId="urn:microsoft.com/office/officeart/2005/8/layout/hierarchy1"/>
    <dgm:cxn modelId="{9B172D52-6E94-4E84-8D31-81D79A69162A}" type="presParOf" srcId="{207CC05B-0A56-4D5F-B682-0CBA2B529EE0}" destId="{5B86043A-1106-4435-9DA7-419B34FD9437}" srcOrd="0" destOrd="0" presId="urn:microsoft.com/office/officeart/2005/8/layout/hierarchy1"/>
    <dgm:cxn modelId="{BC903E55-AF5C-4C39-8E71-16A22C160538}" type="presParOf" srcId="{5B86043A-1106-4435-9DA7-419B34FD9437}" destId="{06D1C9A0-64AB-470D-809F-BBFF54E8324F}" srcOrd="0" destOrd="0" presId="urn:microsoft.com/office/officeart/2005/8/layout/hierarchy1"/>
    <dgm:cxn modelId="{203A604F-C3BE-4073-B4B6-D225ADBD6AEE}" type="presParOf" srcId="{5B86043A-1106-4435-9DA7-419B34FD9437}" destId="{A62E04DD-5F98-4782-A127-D6A7A91744E0}" srcOrd="1" destOrd="0" presId="urn:microsoft.com/office/officeart/2005/8/layout/hierarchy1"/>
    <dgm:cxn modelId="{066BC3CE-6752-4DC4-A5FE-99A46A5E0AF4}" type="presParOf" srcId="{207CC05B-0A56-4D5F-B682-0CBA2B529EE0}" destId="{275D4EC9-D8D6-4AF2-9EF2-30B9DBC73BFC}" srcOrd="1" destOrd="0" presId="urn:microsoft.com/office/officeart/2005/8/layout/hierarchy1"/>
    <dgm:cxn modelId="{E47A360E-5A8B-456B-994C-DD210FAA83B1}" type="presParOf" srcId="{9CED31AC-67B2-4DD8-8117-5AF95FA2929B}" destId="{0E4B7F2C-E616-4254-BFD4-89CB4E17EB10}" srcOrd="2" destOrd="0" presId="urn:microsoft.com/office/officeart/2005/8/layout/hierarchy1"/>
    <dgm:cxn modelId="{4A865E05-D82A-4CAE-90FB-AB6528E25551}" type="presParOf" srcId="{9CED31AC-67B2-4DD8-8117-5AF95FA2929B}" destId="{01635A08-4D03-425B-9C68-4A0BA8A680B4}" srcOrd="3" destOrd="0" presId="urn:microsoft.com/office/officeart/2005/8/layout/hierarchy1"/>
    <dgm:cxn modelId="{9B4D81C9-C38B-4EA3-8A5D-378A2B9C9E50}" type="presParOf" srcId="{01635A08-4D03-425B-9C68-4A0BA8A680B4}" destId="{F7C8B7E8-CED3-48B1-B31A-65DE3403C3C0}" srcOrd="0" destOrd="0" presId="urn:microsoft.com/office/officeart/2005/8/layout/hierarchy1"/>
    <dgm:cxn modelId="{263E8D52-2DA1-4DE3-A39A-C36D8CD381EA}" type="presParOf" srcId="{F7C8B7E8-CED3-48B1-B31A-65DE3403C3C0}" destId="{86B48658-9163-4000-9770-69C5A675C112}" srcOrd="0" destOrd="0" presId="urn:microsoft.com/office/officeart/2005/8/layout/hierarchy1"/>
    <dgm:cxn modelId="{F90080BC-A02E-4BCD-B6E9-B73E162BAE5C}" type="presParOf" srcId="{F7C8B7E8-CED3-48B1-B31A-65DE3403C3C0}" destId="{0294A496-5E85-4C32-A0A2-764137770EAC}" srcOrd="1" destOrd="0" presId="urn:microsoft.com/office/officeart/2005/8/layout/hierarchy1"/>
    <dgm:cxn modelId="{165D9A25-B131-4280-A97A-8D51F264BEE6}" type="presParOf" srcId="{01635A08-4D03-425B-9C68-4A0BA8A680B4}" destId="{8DFB3BE4-1942-4387-97CA-03BD29D737E9}" srcOrd="1" destOrd="0" presId="urn:microsoft.com/office/officeart/2005/8/layout/hierarchy1"/>
    <dgm:cxn modelId="{DC2DEA6C-FA2C-4F6F-8401-DE408B093CE7}" type="presParOf" srcId="{8DFB3BE4-1942-4387-97CA-03BD29D737E9}" destId="{F0EF6A78-6894-451D-A824-0F4527135DD4}" srcOrd="0" destOrd="0" presId="urn:microsoft.com/office/officeart/2005/8/layout/hierarchy1"/>
    <dgm:cxn modelId="{241E3A53-1CCB-4603-AC8F-04CCC6E17AF4}" type="presParOf" srcId="{8DFB3BE4-1942-4387-97CA-03BD29D737E9}" destId="{7A1ADB30-677F-45F2-9AF7-86A9385E57B4}" srcOrd="1" destOrd="0" presId="urn:microsoft.com/office/officeart/2005/8/layout/hierarchy1"/>
    <dgm:cxn modelId="{19E67941-334F-45DB-A4DC-52F06493D96A}" type="presParOf" srcId="{7A1ADB30-677F-45F2-9AF7-86A9385E57B4}" destId="{77FDD456-3C97-4334-9AE3-4A964E4ACD1B}" srcOrd="0" destOrd="0" presId="urn:microsoft.com/office/officeart/2005/8/layout/hierarchy1"/>
    <dgm:cxn modelId="{E8971716-9303-4553-9B25-2C644469471D}" type="presParOf" srcId="{77FDD456-3C97-4334-9AE3-4A964E4ACD1B}" destId="{FD027006-4F34-444C-8B1E-00396C19227B}" srcOrd="0" destOrd="0" presId="urn:microsoft.com/office/officeart/2005/8/layout/hierarchy1"/>
    <dgm:cxn modelId="{776F4B8C-0BEC-4131-876A-A771183B07E5}" type="presParOf" srcId="{77FDD456-3C97-4334-9AE3-4A964E4ACD1B}" destId="{AA9A3A3A-3CAE-442B-B049-614564368B24}" srcOrd="1" destOrd="0" presId="urn:microsoft.com/office/officeart/2005/8/layout/hierarchy1"/>
    <dgm:cxn modelId="{DF765DA6-12DF-454A-8224-7AE25F71E00A}" type="presParOf" srcId="{7A1ADB30-677F-45F2-9AF7-86A9385E57B4}" destId="{F1188E56-4059-44D8-925B-07B611735046}" srcOrd="1" destOrd="0" presId="urn:microsoft.com/office/officeart/2005/8/layout/hierarchy1"/>
    <dgm:cxn modelId="{8272B18C-6D31-455E-BD42-856F74B6CB90}" type="presParOf" srcId="{8DFB3BE4-1942-4387-97CA-03BD29D737E9}" destId="{731EC7CA-6DB4-42E5-9E6D-AB395A79CA12}" srcOrd="2" destOrd="0" presId="urn:microsoft.com/office/officeart/2005/8/layout/hierarchy1"/>
    <dgm:cxn modelId="{7EF7F700-8FAA-4516-B22C-9F560E80DF06}" type="presParOf" srcId="{8DFB3BE4-1942-4387-97CA-03BD29D737E9}" destId="{E9C3F0E4-443B-4574-981C-22C5F1D5EABE}" srcOrd="3" destOrd="0" presId="urn:microsoft.com/office/officeart/2005/8/layout/hierarchy1"/>
    <dgm:cxn modelId="{89683E6E-A92F-459C-B9C0-750114A2ED38}" type="presParOf" srcId="{E9C3F0E4-443B-4574-981C-22C5F1D5EABE}" destId="{23DCB357-EEAE-45F4-B3CE-0E18314E1F17}" srcOrd="0" destOrd="0" presId="urn:microsoft.com/office/officeart/2005/8/layout/hierarchy1"/>
    <dgm:cxn modelId="{23BEFA78-817D-4CB3-B687-24133C3CE5A9}" type="presParOf" srcId="{23DCB357-EEAE-45F4-B3CE-0E18314E1F17}" destId="{18EE88E2-324A-48DA-A43B-3391CBEA528A}" srcOrd="0" destOrd="0" presId="urn:microsoft.com/office/officeart/2005/8/layout/hierarchy1"/>
    <dgm:cxn modelId="{D24ED021-0967-41D7-9475-1D75AB474D25}" type="presParOf" srcId="{23DCB357-EEAE-45F4-B3CE-0E18314E1F17}" destId="{0FA3EE42-1CDA-4107-BB7E-4728ECA43833}" srcOrd="1" destOrd="0" presId="urn:microsoft.com/office/officeart/2005/8/layout/hierarchy1"/>
    <dgm:cxn modelId="{E566978F-0528-49D3-A085-F73EA87944FE}" type="presParOf" srcId="{E9C3F0E4-443B-4574-981C-22C5F1D5EABE}" destId="{A4D0BEB3-839A-470E-8F39-531509FD133F}" srcOrd="1" destOrd="0" presId="urn:microsoft.com/office/officeart/2005/8/layout/hierarchy1"/>
    <dgm:cxn modelId="{77599EAC-CA8B-4277-9C80-E5CA6471369F}" type="presParOf" srcId="{8DFB3BE4-1942-4387-97CA-03BD29D737E9}" destId="{4805A6D2-AD87-4317-86B8-7A515C68A2E9}" srcOrd="4" destOrd="0" presId="urn:microsoft.com/office/officeart/2005/8/layout/hierarchy1"/>
    <dgm:cxn modelId="{0B8373AA-B2DF-4777-ACEC-41DCDB4EF879}" type="presParOf" srcId="{8DFB3BE4-1942-4387-97CA-03BD29D737E9}" destId="{688F44D4-9ABA-4D80-B79C-8CD21BED09FE}" srcOrd="5" destOrd="0" presId="urn:microsoft.com/office/officeart/2005/8/layout/hierarchy1"/>
    <dgm:cxn modelId="{77EAEDE2-4747-4C9C-B2C4-AD1C4983BC3F}" type="presParOf" srcId="{688F44D4-9ABA-4D80-B79C-8CD21BED09FE}" destId="{10E43E64-5750-4908-A58D-F37F96E5A0D5}" srcOrd="0" destOrd="0" presId="urn:microsoft.com/office/officeart/2005/8/layout/hierarchy1"/>
    <dgm:cxn modelId="{55C34EE1-69E8-4F5B-BD7E-C1FD42352C7F}" type="presParOf" srcId="{10E43E64-5750-4908-A58D-F37F96E5A0D5}" destId="{1DF46761-5427-49EC-97D0-C52800EF7DF1}" srcOrd="0" destOrd="0" presId="urn:microsoft.com/office/officeart/2005/8/layout/hierarchy1"/>
    <dgm:cxn modelId="{B76B0F1E-5346-4599-8C65-40544CE44221}" type="presParOf" srcId="{10E43E64-5750-4908-A58D-F37F96E5A0D5}" destId="{8825F0B1-1CEF-42C7-9ED4-ED35A65B8C7B}" srcOrd="1" destOrd="0" presId="urn:microsoft.com/office/officeart/2005/8/layout/hierarchy1"/>
    <dgm:cxn modelId="{4D52886E-25A1-4743-9446-FE81C1D86CC2}" type="presParOf" srcId="{688F44D4-9ABA-4D80-B79C-8CD21BED09FE}" destId="{11936642-355D-4599-966E-716E5AA8510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4A7575E-CFA2-4754-81A7-31695A613752}" type="doc">
      <dgm:prSet loTypeId="urn:microsoft.com/office/officeart/2005/8/layout/hProcess4" loCatId="process" qsTypeId="urn:microsoft.com/office/officeart/2005/8/quickstyle/3d3" qsCatId="3D" csTypeId="urn:microsoft.com/office/officeart/2005/8/colors/colorful2" csCatId="colorful"/>
      <dgm:spPr/>
      <dgm:t>
        <a:bodyPr/>
        <a:lstStyle/>
        <a:p>
          <a:endParaRPr lang="hu-HU"/>
        </a:p>
      </dgm:t>
    </dgm:pt>
    <dgm:pt modelId="{A9114114-4821-41AE-AC6B-B51B8E555BA9}">
      <dgm:prSet/>
      <dgm:spPr/>
      <dgm:t>
        <a:bodyPr/>
        <a:lstStyle/>
        <a:p>
          <a:pPr rtl="0"/>
          <a:r>
            <a:rPr lang="hu-HU" baseline="0" smtClean="0"/>
            <a:t>• élelmiszer,</a:t>
          </a:r>
          <a:endParaRPr lang="hu-HU"/>
        </a:p>
      </dgm:t>
    </dgm:pt>
    <dgm:pt modelId="{3A6FAA62-5751-43A8-8448-DFF494BA3605}" type="parTrans" cxnId="{2AFFB33C-09DE-44A5-B573-83D061A94E75}">
      <dgm:prSet/>
      <dgm:spPr/>
      <dgm:t>
        <a:bodyPr/>
        <a:lstStyle/>
        <a:p>
          <a:endParaRPr lang="hu-HU"/>
        </a:p>
      </dgm:t>
    </dgm:pt>
    <dgm:pt modelId="{C091DFFF-3F34-4E98-B65A-5D011F8D49D7}" type="sibTrans" cxnId="{2AFFB33C-09DE-44A5-B573-83D061A94E75}">
      <dgm:prSet/>
      <dgm:spPr/>
      <dgm:t>
        <a:bodyPr/>
        <a:lstStyle/>
        <a:p>
          <a:endParaRPr lang="hu-HU"/>
        </a:p>
      </dgm:t>
    </dgm:pt>
    <dgm:pt modelId="{4C944830-24B1-445B-AE7E-6274062747D3}">
      <dgm:prSet/>
      <dgm:spPr/>
      <dgm:t>
        <a:bodyPr/>
        <a:lstStyle/>
        <a:p>
          <a:pPr rtl="0"/>
          <a:r>
            <a:rPr lang="hu-HU" baseline="0" smtClean="0"/>
            <a:t>• lakás,</a:t>
          </a:r>
          <a:endParaRPr lang="hu-HU"/>
        </a:p>
      </dgm:t>
    </dgm:pt>
    <dgm:pt modelId="{875DFE4E-F6D5-4AB6-A2EE-F69B9DA636D2}" type="parTrans" cxnId="{AD030BC6-177A-4284-92F9-35D088675F2C}">
      <dgm:prSet/>
      <dgm:spPr/>
      <dgm:t>
        <a:bodyPr/>
        <a:lstStyle/>
        <a:p>
          <a:endParaRPr lang="hu-HU"/>
        </a:p>
      </dgm:t>
    </dgm:pt>
    <dgm:pt modelId="{DA71BCB6-030D-41D8-A0CC-AAAFC68CE7DE}" type="sibTrans" cxnId="{AD030BC6-177A-4284-92F9-35D088675F2C}">
      <dgm:prSet/>
      <dgm:spPr/>
      <dgm:t>
        <a:bodyPr/>
        <a:lstStyle/>
        <a:p>
          <a:endParaRPr lang="hu-HU"/>
        </a:p>
      </dgm:t>
    </dgm:pt>
    <dgm:pt modelId="{4837D8F7-E7E1-45AA-ADF0-97869F17A49B}">
      <dgm:prSet/>
      <dgm:spPr/>
      <dgm:t>
        <a:bodyPr/>
        <a:lstStyle/>
        <a:p>
          <a:pPr rtl="0"/>
          <a:r>
            <a:rPr lang="hu-HU" baseline="0" smtClean="0"/>
            <a:t>• közlekedés,</a:t>
          </a:r>
          <a:endParaRPr lang="hu-HU"/>
        </a:p>
      </dgm:t>
    </dgm:pt>
    <dgm:pt modelId="{D11075E0-6C69-45F6-91D7-BAE13FC988BF}" type="parTrans" cxnId="{BBA9D22B-13EC-4013-8B00-7EF7394FEE05}">
      <dgm:prSet/>
      <dgm:spPr/>
      <dgm:t>
        <a:bodyPr/>
        <a:lstStyle/>
        <a:p>
          <a:endParaRPr lang="hu-HU"/>
        </a:p>
      </dgm:t>
    </dgm:pt>
    <dgm:pt modelId="{3974FE2B-FAF5-4437-A82F-F9749DA21FE8}" type="sibTrans" cxnId="{BBA9D22B-13EC-4013-8B00-7EF7394FEE05}">
      <dgm:prSet/>
      <dgm:spPr/>
      <dgm:t>
        <a:bodyPr/>
        <a:lstStyle/>
        <a:p>
          <a:endParaRPr lang="hu-HU"/>
        </a:p>
      </dgm:t>
    </dgm:pt>
    <dgm:pt modelId="{ECA766C1-0754-4CBB-8B22-5A093430948A}">
      <dgm:prSet/>
      <dgm:spPr/>
      <dgm:t>
        <a:bodyPr/>
        <a:lstStyle/>
        <a:p>
          <a:pPr rtl="0"/>
          <a:r>
            <a:rPr lang="hu-HU" baseline="0" smtClean="0"/>
            <a:t>• hulladék.</a:t>
          </a:r>
          <a:endParaRPr lang="hu-HU"/>
        </a:p>
      </dgm:t>
    </dgm:pt>
    <dgm:pt modelId="{8B6D8E5F-2D0E-4CA1-9C6E-4DDE4A85D43C}" type="parTrans" cxnId="{75C83B6B-9F66-45DD-ACA2-7A5ABE341434}">
      <dgm:prSet/>
      <dgm:spPr/>
      <dgm:t>
        <a:bodyPr/>
        <a:lstStyle/>
        <a:p>
          <a:endParaRPr lang="hu-HU"/>
        </a:p>
      </dgm:t>
    </dgm:pt>
    <dgm:pt modelId="{98A63616-67AB-49A6-98CD-69E42A94C5A0}" type="sibTrans" cxnId="{75C83B6B-9F66-45DD-ACA2-7A5ABE341434}">
      <dgm:prSet/>
      <dgm:spPr/>
      <dgm:t>
        <a:bodyPr/>
        <a:lstStyle/>
        <a:p>
          <a:endParaRPr lang="hu-HU"/>
        </a:p>
      </dgm:t>
    </dgm:pt>
    <dgm:pt modelId="{1366D10D-FD8E-4B41-AB03-85626C191608}" type="pres">
      <dgm:prSet presAssocID="{E4A7575E-CFA2-4754-81A7-31695A61375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BD774E8E-AA11-45B9-AB1E-47F2075A1961}" type="pres">
      <dgm:prSet presAssocID="{E4A7575E-CFA2-4754-81A7-31695A613752}" presName="tSp" presStyleCnt="0"/>
      <dgm:spPr/>
    </dgm:pt>
    <dgm:pt modelId="{178F8B61-912B-44FE-8AB3-81899DFE9122}" type="pres">
      <dgm:prSet presAssocID="{E4A7575E-CFA2-4754-81A7-31695A613752}" presName="bSp" presStyleCnt="0"/>
      <dgm:spPr/>
    </dgm:pt>
    <dgm:pt modelId="{96564AD1-2B1C-44C3-A2B1-5F6C1A833656}" type="pres">
      <dgm:prSet presAssocID="{E4A7575E-CFA2-4754-81A7-31695A613752}" presName="process" presStyleCnt="0"/>
      <dgm:spPr/>
    </dgm:pt>
    <dgm:pt modelId="{1D779E04-9962-45EC-83EB-B34AB6A48890}" type="pres">
      <dgm:prSet presAssocID="{A9114114-4821-41AE-AC6B-B51B8E555BA9}" presName="composite1" presStyleCnt="0"/>
      <dgm:spPr/>
    </dgm:pt>
    <dgm:pt modelId="{271B87EE-CB5C-4E52-B022-B5056AB9EB9A}" type="pres">
      <dgm:prSet presAssocID="{A9114114-4821-41AE-AC6B-B51B8E555BA9}" presName="dummyNode1" presStyleLbl="node1" presStyleIdx="0" presStyleCnt="4"/>
      <dgm:spPr/>
    </dgm:pt>
    <dgm:pt modelId="{0E221516-22F9-49D2-8C20-F3967A68E1A6}" type="pres">
      <dgm:prSet presAssocID="{A9114114-4821-41AE-AC6B-B51B8E555BA9}" presName="childNode1" presStyleLbl="bgAcc1" presStyleIdx="0" presStyleCnt="4">
        <dgm:presLayoutVars>
          <dgm:bulletEnabled val="1"/>
        </dgm:presLayoutVars>
      </dgm:prSet>
      <dgm:spPr/>
    </dgm:pt>
    <dgm:pt modelId="{41CA8649-C226-449D-9A18-9A83657A6628}" type="pres">
      <dgm:prSet presAssocID="{A9114114-4821-41AE-AC6B-B51B8E555BA9}" presName="childNode1tx" presStyleLbl="bgAcc1" presStyleIdx="0" presStyleCnt="4">
        <dgm:presLayoutVars>
          <dgm:bulletEnabled val="1"/>
        </dgm:presLayoutVars>
      </dgm:prSet>
      <dgm:spPr/>
    </dgm:pt>
    <dgm:pt modelId="{8AEFA1B7-E850-4A7C-B7F7-7DBE061FDA67}" type="pres">
      <dgm:prSet presAssocID="{A9114114-4821-41AE-AC6B-B51B8E555BA9}" presName="parentNode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2A3A8E9-2030-43B6-B49F-E77ED8215D9B}" type="pres">
      <dgm:prSet presAssocID="{A9114114-4821-41AE-AC6B-B51B8E555BA9}" presName="connSite1" presStyleCnt="0"/>
      <dgm:spPr/>
    </dgm:pt>
    <dgm:pt modelId="{F694B0CB-497A-4309-98D3-2B3E29EF31F3}" type="pres">
      <dgm:prSet presAssocID="{C091DFFF-3F34-4E98-B65A-5D011F8D49D7}" presName="Name9" presStyleLbl="sibTrans2D1" presStyleIdx="0" presStyleCnt="3"/>
      <dgm:spPr/>
      <dgm:t>
        <a:bodyPr/>
        <a:lstStyle/>
        <a:p>
          <a:endParaRPr lang="hu-HU"/>
        </a:p>
      </dgm:t>
    </dgm:pt>
    <dgm:pt modelId="{0F5D1756-9397-4EE5-B56A-89A52367C303}" type="pres">
      <dgm:prSet presAssocID="{4C944830-24B1-445B-AE7E-6274062747D3}" presName="composite2" presStyleCnt="0"/>
      <dgm:spPr/>
    </dgm:pt>
    <dgm:pt modelId="{FDAA0CCD-0EBA-4CCB-B50E-5E5D27B6AFBF}" type="pres">
      <dgm:prSet presAssocID="{4C944830-24B1-445B-AE7E-6274062747D3}" presName="dummyNode2" presStyleLbl="node1" presStyleIdx="0" presStyleCnt="4"/>
      <dgm:spPr/>
    </dgm:pt>
    <dgm:pt modelId="{2E1AF075-37E5-4CE7-9640-5097077834AB}" type="pres">
      <dgm:prSet presAssocID="{4C944830-24B1-445B-AE7E-6274062747D3}" presName="childNode2" presStyleLbl="bgAcc1" presStyleIdx="1" presStyleCnt="4">
        <dgm:presLayoutVars>
          <dgm:bulletEnabled val="1"/>
        </dgm:presLayoutVars>
      </dgm:prSet>
      <dgm:spPr/>
    </dgm:pt>
    <dgm:pt modelId="{26127D64-A36E-40AC-897C-B3246BEC5E4C}" type="pres">
      <dgm:prSet presAssocID="{4C944830-24B1-445B-AE7E-6274062747D3}" presName="childNode2tx" presStyleLbl="bgAcc1" presStyleIdx="1" presStyleCnt="4">
        <dgm:presLayoutVars>
          <dgm:bulletEnabled val="1"/>
        </dgm:presLayoutVars>
      </dgm:prSet>
      <dgm:spPr/>
    </dgm:pt>
    <dgm:pt modelId="{AFA19AC2-4ABB-440B-90E0-AE5332F758E9}" type="pres">
      <dgm:prSet presAssocID="{4C944830-24B1-445B-AE7E-6274062747D3}" presName="parentNode2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D82D000-0E1F-4111-A177-619E9F8A4C20}" type="pres">
      <dgm:prSet presAssocID="{4C944830-24B1-445B-AE7E-6274062747D3}" presName="connSite2" presStyleCnt="0"/>
      <dgm:spPr/>
    </dgm:pt>
    <dgm:pt modelId="{F1D78835-FD25-4FE2-B79A-38A1D09A9EFE}" type="pres">
      <dgm:prSet presAssocID="{DA71BCB6-030D-41D8-A0CC-AAAFC68CE7DE}" presName="Name18" presStyleLbl="sibTrans2D1" presStyleIdx="1" presStyleCnt="3"/>
      <dgm:spPr/>
      <dgm:t>
        <a:bodyPr/>
        <a:lstStyle/>
        <a:p>
          <a:endParaRPr lang="hu-HU"/>
        </a:p>
      </dgm:t>
    </dgm:pt>
    <dgm:pt modelId="{7DB07143-A0CB-4D4A-A14B-E7AAD489EFF2}" type="pres">
      <dgm:prSet presAssocID="{4837D8F7-E7E1-45AA-ADF0-97869F17A49B}" presName="composite1" presStyleCnt="0"/>
      <dgm:spPr/>
    </dgm:pt>
    <dgm:pt modelId="{9244314F-EC06-4DB7-8B77-3619224686BC}" type="pres">
      <dgm:prSet presAssocID="{4837D8F7-E7E1-45AA-ADF0-97869F17A49B}" presName="dummyNode1" presStyleLbl="node1" presStyleIdx="1" presStyleCnt="4"/>
      <dgm:spPr/>
    </dgm:pt>
    <dgm:pt modelId="{9CAA3A3F-278A-4263-8598-E6EE5DD70E72}" type="pres">
      <dgm:prSet presAssocID="{4837D8F7-E7E1-45AA-ADF0-97869F17A49B}" presName="childNode1" presStyleLbl="bgAcc1" presStyleIdx="2" presStyleCnt="4">
        <dgm:presLayoutVars>
          <dgm:bulletEnabled val="1"/>
        </dgm:presLayoutVars>
      </dgm:prSet>
      <dgm:spPr/>
    </dgm:pt>
    <dgm:pt modelId="{D7FBB2A5-6170-4CDC-978E-C25476850B18}" type="pres">
      <dgm:prSet presAssocID="{4837D8F7-E7E1-45AA-ADF0-97869F17A49B}" presName="childNode1tx" presStyleLbl="bgAcc1" presStyleIdx="2" presStyleCnt="4">
        <dgm:presLayoutVars>
          <dgm:bulletEnabled val="1"/>
        </dgm:presLayoutVars>
      </dgm:prSet>
      <dgm:spPr/>
    </dgm:pt>
    <dgm:pt modelId="{97076BE6-6B29-4548-A658-50E087CE8226}" type="pres">
      <dgm:prSet presAssocID="{4837D8F7-E7E1-45AA-ADF0-97869F17A49B}" presName="parentNode1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C08A459-7FA9-4F6B-A2D3-2BFF383D8E1B}" type="pres">
      <dgm:prSet presAssocID="{4837D8F7-E7E1-45AA-ADF0-97869F17A49B}" presName="connSite1" presStyleCnt="0"/>
      <dgm:spPr/>
    </dgm:pt>
    <dgm:pt modelId="{0FF06755-0D1E-490C-BC85-16CC01BD0E70}" type="pres">
      <dgm:prSet presAssocID="{3974FE2B-FAF5-4437-A82F-F9749DA21FE8}" presName="Name9" presStyleLbl="sibTrans2D1" presStyleIdx="2" presStyleCnt="3"/>
      <dgm:spPr/>
      <dgm:t>
        <a:bodyPr/>
        <a:lstStyle/>
        <a:p>
          <a:endParaRPr lang="hu-HU"/>
        </a:p>
      </dgm:t>
    </dgm:pt>
    <dgm:pt modelId="{81035A14-01D0-4E92-A460-65DF7F5A845B}" type="pres">
      <dgm:prSet presAssocID="{ECA766C1-0754-4CBB-8B22-5A093430948A}" presName="composite2" presStyleCnt="0"/>
      <dgm:spPr/>
    </dgm:pt>
    <dgm:pt modelId="{60C7FE5D-4372-4A26-A0BA-53FD0CCB7E1B}" type="pres">
      <dgm:prSet presAssocID="{ECA766C1-0754-4CBB-8B22-5A093430948A}" presName="dummyNode2" presStyleLbl="node1" presStyleIdx="2" presStyleCnt="4"/>
      <dgm:spPr/>
    </dgm:pt>
    <dgm:pt modelId="{A1760F72-5ABD-4E41-8B68-858F5583281B}" type="pres">
      <dgm:prSet presAssocID="{ECA766C1-0754-4CBB-8B22-5A093430948A}" presName="childNode2" presStyleLbl="bgAcc1" presStyleIdx="3" presStyleCnt="4">
        <dgm:presLayoutVars>
          <dgm:bulletEnabled val="1"/>
        </dgm:presLayoutVars>
      </dgm:prSet>
      <dgm:spPr/>
    </dgm:pt>
    <dgm:pt modelId="{42A43A3D-5D99-4951-BB3A-D6C7405DAAFA}" type="pres">
      <dgm:prSet presAssocID="{ECA766C1-0754-4CBB-8B22-5A093430948A}" presName="childNode2tx" presStyleLbl="bgAcc1" presStyleIdx="3" presStyleCnt="4">
        <dgm:presLayoutVars>
          <dgm:bulletEnabled val="1"/>
        </dgm:presLayoutVars>
      </dgm:prSet>
      <dgm:spPr/>
    </dgm:pt>
    <dgm:pt modelId="{8B83A4F9-685E-4EA3-87EA-D8D60A87FF36}" type="pres">
      <dgm:prSet presAssocID="{ECA766C1-0754-4CBB-8B22-5A093430948A}" presName="parentNode2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53307ED-5CE0-4AA4-816A-846AD66C05E2}" type="pres">
      <dgm:prSet presAssocID="{ECA766C1-0754-4CBB-8B22-5A093430948A}" presName="connSite2" presStyleCnt="0"/>
      <dgm:spPr/>
    </dgm:pt>
  </dgm:ptLst>
  <dgm:cxnLst>
    <dgm:cxn modelId="{E0FAED03-814B-43D0-B00B-D9240B4B2658}" type="presOf" srcId="{E4A7575E-CFA2-4754-81A7-31695A613752}" destId="{1366D10D-FD8E-4B41-AB03-85626C191608}" srcOrd="0" destOrd="0" presId="urn:microsoft.com/office/officeart/2005/8/layout/hProcess4"/>
    <dgm:cxn modelId="{8A999EA6-C1A4-4972-9062-A6BE495AC3C5}" type="presOf" srcId="{DA71BCB6-030D-41D8-A0CC-AAAFC68CE7DE}" destId="{F1D78835-FD25-4FE2-B79A-38A1D09A9EFE}" srcOrd="0" destOrd="0" presId="urn:microsoft.com/office/officeart/2005/8/layout/hProcess4"/>
    <dgm:cxn modelId="{75C83B6B-9F66-45DD-ACA2-7A5ABE341434}" srcId="{E4A7575E-CFA2-4754-81A7-31695A613752}" destId="{ECA766C1-0754-4CBB-8B22-5A093430948A}" srcOrd="3" destOrd="0" parTransId="{8B6D8E5F-2D0E-4CA1-9C6E-4DDE4A85D43C}" sibTransId="{98A63616-67AB-49A6-98CD-69E42A94C5A0}"/>
    <dgm:cxn modelId="{2AFFB33C-09DE-44A5-B573-83D061A94E75}" srcId="{E4A7575E-CFA2-4754-81A7-31695A613752}" destId="{A9114114-4821-41AE-AC6B-B51B8E555BA9}" srcOrd="0" destOrd="0" parTransId="{3A6FAA62-5751-43A8-8448-DFF494BA3605}" sibTransId="{C091DFFF-3F34-4E98-B65A-5D011F8D49D7}"/>
    <dgm:cxn modelId="{2F509682-A97F-47A2-AACA-5CD4D585EEB9}" type="presOf" srcId="{C091DFFF-3F34-4E98-B65A-5D011F8D49D7}" destId="{F694B0CB-497A-4309-98D3-2B3E29EF31F3}" srcOrd="0" destOrd="0" presId="urn:microsoft.com/office/officeart/2005/8/layout/hProcess4"/>
    <dgm:cxn modelId="{40EAA5AC-ABBD-42CD-8693-8AC5DFCFDA12}" type="presOf" srcId="{A9114114-4821-41AE-AC6B-B51B8E555BA9}" destId="{8AEFA1B7-E850-4A7C-B7F7-7DBE061FDA67}" srcOrd="0" destOrd="0" presId="urn:microsoft.com/office/officeart/2005/8/layout/hProcess4"/>
    <dgm:cxn modelId="{3A1F3DD4-EA5E-4854-8D23-D3E96CF3765A}" type="presOf" srcId="{4C944830-24B1-445B-AE7E-6274062747D3}" destId="{AFA19AC2-4ABB-440B-90E0-AE5332F758E9}" srcOrd="0" destOrd="0" presId="urn:microsoft.com/office/officeart/2005/8/layout/hProcess4"/>
    <dgm:cxn modelId="{F9B01B67-40DA-4C55-AD13-4E59543F706E}" type="presOf" srcId="{4837D8F7-E7E1-45AA-ADF0-97869F17A49B}" destId="{97076BE6-6B29-4548-A658-50E087CE8226}" srcOrd="0" destOrd="0" presId="urn:microsoft.com/office/officeart/2005/8/layout/hProcess4"/>
    <dgm:cxn modelId="{BBA9D22B-13EC-4013-8B00-7EF7394FEE05}" srcId="{E4A7575E-CFA2-4754-81A7-31695A613752}" destId="{4837D8F7-E7E1-45AA-ADF0-97869F17A49B}" srcOrd="2" destOrd="0" parTransId="{D11075E0-6C69-45F6-91D7-BAE13FC988BF}" sibTransId="{3974FE2B-FAF5-4437-A82F-F9749DA21FE8}"/>
    <dgm:cxn modelId="{4EBC1140-1B3F-4301-9277-6AED74E7F06E}" type="presOf" srcId="{ECA766C1-0754-4CBB-8B22-5A093430948A}" destId="{8B83A4F9-685E-4EA3-87EA-D8D60A87FF36}" srcOrd="0" destOrd="0" presId="urn:microsoft.com/office/officeart/2005/8/layout/hProcess4"/>
    <dgm:cxn modelId="{984F4EDF-F12D-447D-9549-BDA53571A195}" type="presOf" srcId="{3974FE2B-FAF5-4437-A82F-F9749DA21FE8}" destId="{0FF06755-0D1E-490C-BC85-16CC01BD0E70}" srcOrd="0" destOrd="0" presId="urn:microsoft.com/office/officeart/2005/8/layout/hProcess4"/>
    <dgm:cxn modelId="{AD030BC6-177A-4284-92F9-35D088675F2C}" srcId="{E4A7575E-CFA2-4754-81A7-31695A613752}" destId="{4C944830-24B1-445B-AE7E-6274062747D3}" srcOrd="1" destOrd="0" parTransId="{875DFE4E-F6D5-4AB6-A2EE-F69B9DA636D2}" sibTransId="{DA71BCB6-030D-41D8-A0CC-AAAFC68CE7DE}"/>
    <dgm:cxn modelId="{7A0329C7-DD5C-46F4-AF34-ED961726FB00}" type="presParOf" srcId="{1366D10D-FD8E-4B41-AB03-85626C191608}" destId="{BD774E8E-AA11-45B9-AB1E-47F2075A1961}" srcOrd="0" destOrd="0" presId="urn:microsoft.com/office/officeart/2005/8/layout/hProcess4"/>
    <dgm:cxn modelId="{408B1CCD-E4B6-4853-AC55-797A46B445C4}" type="presParOf" srcId="{1366D10D-FD8E-4B41-AB03-85626C191608}" destId="{178F8B61-912B-44FE-8AB3-81899DFE9122}" srcOrd="1" destOrd="0" presId="urn:microsoft.com/office/officeart/2005/8/layout/hProcess4"/>
    <dgm:cxn modelId="{00DA07DC-F24F-45C4-A72A-F1AE02AD3248}" type="presParOf" srcId="{1366D10D-FD8E-4B41-AB03-85626C191608}" destId="{96564AD1-2B1C-44C3-A2B1-5F6C1A833656}" srcOrd="2" destOrd="0" presId="urn:microsoft.com/office/officeart/2005/8/layout/hProcess4"/>
    <dgm:cxn modelId="{0FB392E9-92DC-4B5F-9ADE-740859A6CEC5}" type="presParOf" srcId="{96564AD1-2B1C-44C3-A2B1-5F6C1A833656}" destId="{1D779E04-9962-45EC-83EB-B34AB6A48890}" srcOrd="0" destOrd="0" presId="urn:microsoft.com/office/officeart/2005/8/layout/hProcess4"/>
    <dgm:cxn modelId="{83C1DADC-B099-4798-B3E4-EEBD1217638E}" type="presParOf" srcId="{1D779E04-9962-45EC-83EB-B34AB6A48890}" destId="{271B87EE-CB5C-4E52-B022-B5056AB9EB9A}" srcOrd="0" destOrd="0" presId="urn:microsoft.com/office/officeart/2005/8/layout/hProcess4"/>
    <dgm:cxn modelId="{0E1B96F2-C5ED-4F3C-B6CE-834E908BC574}" type="presParOf" srcId="{1D779E04-9962-45EC-83EB-B34AB6A48890}" destId="{0E221516-22F9-49D2-8C20-F3967A68E1A6}" srcOrd="1" destOrd="0" presId="urn:microsoft.com/office/officeart/2005/8/layout/hProcess4"/>
    <dgm:cxn modelId="{4CBDD724-BFC3-4658-B349-FE74C070E88E}" type="presParOf" srcId="{1D779E04-9962-45EC-83EB-B34AB6A48890}" destId="{41CA8649-C226-449D-9A18-9A83657A6628}" srcOrd="2" destOrd="0" presId="urn:microsoft.com/office/officeart/2005/8/layout/hProcess4"/>
    <dgm:cxn modelId="{8191E62A-CB62-4C6D-879D-559C1BE80005}" type="presParOf" srcId="{1D779E04-9962-45EC-83EB-B34AB6A48890}" destId="{8AEFA1B7-E850-4A7C-B7F7-7DBE061FDA67}" srcOrd="3" destOrd="0" presId="urn:microsoft.com/office/officeart/2005/8/layout/hProcess4"/>
    <dgm:cxn modelId="{EE5E5837-4F05-488D-AC1A-E67CF5DAAE7A}" type="presParOf" srcId="{1D779E04-9962-45EC-83EB-B34AB6A48890}" destId="{32A3A8E9-2030-43B6-B49F-E77ED8215D9B}" srcOrd="4" destOrd="0" presId="urn:microsoft.com/office/officeart/2005/8/layout/hProcess4"/>
    <dgm:cxn modelId="{B31124DA-2C0C-44C8-ABB2-581D47325F2C}" type="presParOf" srcId="{96564AD1-2B1C-44C3-A2B1-5F6C1A833656}" destId="{F694B0CB-497A-4309-98D3-2B3E29EF31F3}" srcOrd="1" destOrd="0" presId="urn:microsoft.com/office/officeart/2005/8/layout/hProcess4"/>
    <dgm:cxn modelId="{11BD0C8F-7B7E-4DA4-89EC-05105044855B}" type="presParOf" srcId="{96564AD1-2B1C-44C3-A2B1-5F6C1A833656}" destId="{0F5D1756-9397-4EE5-B56A-89A52367C303}" srcOrd="2" destOrd="0" presId="urn:microsoft.com/office/officeart/2005/8/layout/hProcess4"/>
    <dgm:cxn modelId="{4D09C0C0-5D47-484A-8390-6F5281C5C6D3}" type="presParOf" srcId="{0F5D1756-9397-4EE5-B56A-89A52367C303}" destId="{FDAA0CCD-0EBA-4CCB-B50E-5E5D27B6AFBF}" srcOrd="0" destOrd="0" presId="urn:microsoft.com/office/officeart/2005/8/layout/hProcess4"/>
    <dgm:cxn modelId="{E29A91A9-8981-4AC7-B3D3-57CD3EFF38A2}" type="presParOf" srcId="{0F5D1756-9397-4EE5-B56A-89A52367C303}" destId="{2E1AF075-37E5-4CE7-9640-5097077834AB}" srcOrd="1" destOrd="0" presId="urn:microsoft.com/office/officeart/2005/8/layout/hProcess4"/>
    <dgm:cxn modelId="{DD26523F-645E-4DA3-B6E4-1142CFB8AB1C}" type="presParOf" srcId="{0F5D1756-9397-4EE5-B56A-89A52367C303}" destId="{26127D64-A36E-40AC-897C-B3246BEC5E4C}" srcOrd="2" destOrd="0" presId="urn:microsoft.com/office/officeart/2005/8/layout/hProcess4"/>
    <dgm:cxn modelId="{4836D205-73C6-412C-8ABC-F17D39D22F0C}" type="presParOf" srcId="{0F5D1756-9397-4EE5-B56A-89A52367C303}" destId="{AFA19AC2-4ABB-440B-90E0-AE5332F758E9}" srcOrd="3" destOrd="0" presId="urn:microsoft.com/office/officeart/2005/8/layout/hProcess4"/>
    <dgm:cxn modelId="{A4737F01-8619-41FA-B9BF-E782EB06727F}" type="presParOf" srcId="{0F5D1756-9397-4EE5-B56A-89A52367C303}" destId="{9D82D000-0E1F-4111-A177-619E9F8A4C20}" srcOrd="4" destOrd="0" presId="urn:microsoft.com/office/officeart/2005/8/layout/hProcess4"/>
    <dgm:cxn modelId="{F9280BB3-E6E7-4B4C-8C0F-1682D1E53D64}" type="presParOf" srcId="{96564AD1-2B1C-44C3-A2B1-5F6C1A833656}" destId="{F1D78835-FD25-4FE2-B79A-38A1D09A9EFE}" srcOrd="3" destOrd="0" presId="urn:microsoft.com/office/officeart/2005/8/layout/hProcess4"/>
    <dgm:cxn modelId="{104E66B1-9206-4144-9CD7-F56591F915AD}" type="presParOf" srcId="{96564AD1-2B1C-44C3-A2B1-5F6C1A833656}" destId="{7DB07143-A0CB-4D4A-A14B-E7AAD489EFF2}" srcOrd="4" destOrd="0" presId="urn:microsoft.com/office/officeart/2005/8/layout/hProcess4"/>
    <dgm:cxn modelId="{897A0092-6F98-4527-A2FD-F288AF4C1A6C}" type="presParOf" srcId="{7DB07143-A0CB-4D4A-A14B-E7AAD489EFF2}" destId="{9244314F-EC06-4DB7-8B77-3619224686BC}" srcOrd="0" destOrd="0" presId="urn:microsoft.com/office/officeart/2005/8/layout/hProcess4"/>
    <dgm:cxn modelId="{9D9A4DB5-4BF8-4136-A733-E17D69525B78}" type="presParOf" srcId="{7DB07143-A0CB-4D4A-A14B-E7AAD489EFF2}" destId="{9CAA3A3F-278A-4263-8598-E6EE5DD70E72}" srcOrd="1" destOrd="0" presId="urn:microsoft.com/office/officeart/2005/8/layout/hProcess4"/>
    <dgm:cxn modelId="{BD122852-0517-4FD7-944F-F0398AB7D21F}" type="presParOf" srcId="{7DB07143-A0CB-4D4A-A14B-E7AAD489EFF2}" destId="{D7FBB2A5-6170-4CDC-978E-C25476850B18}" srcOrd="2" destOrd="0" presId="urn:microsoft.com/office/officeart/2005/8/layout/hProcess4"/>
    <dgm:cxn modelId="{3DB4CBE4-B276-4212-89EF-2A34059C993B}" type="presParOf" srcId="{7DB07143-A0CB-4D4A-A14B-E7AAD489EFF2}" destId="{97076BE6-6B29-4548-A658-50E087CE8226}" srcOrd="3" destOrd="0" presId="urn:microsoft.com/office/officeart/2005/8/layout/hProcess4"/>
    <dgm:cxn modelId="{04586AA2-E665-4514-BE46-CA6EF7F61CEA}" type="presParOf" srcId="{7DB07143-A0CB-4D4A-A14B-E7AAD489EFF2}" destId="{7C08A459-7FA9-4F6B-A2D3-2BFF383D8E1B}" srcOrd="4" destOrd="0" presId="urn:microsoft.com/office/officeart/2005/8/layout/hProcess4"/>
    <dgm:cxn modelId="{2F204331-30F5-46F9-91E6-FB9095187446}" type="presParOf" srcId="{96564AD1-2B1C-44C3-A2B1-5F6C1A833656}" destId="{0FF06755-0D1E-490C-BC85-16CC01BD0E70}" srcOrd="5" destOrd="0" presId="urn:microsoft.com/office/officeart/2005/8/layout/hProcess4"/>
    <dgm:cxn modelId="{AB77CF66-6974-4A7F-8A2C-B1EEAF3BA881}" type="presParOf" srcId="{96564AD1-2B1C-44C3-A2B1-5F6C1A833656}" destId="{81035A14-01D0-4E92-A460-65DF7F5A845B}" srcOrd="6" destOrd="0" presId="urn:microsoft.com/office/officeart/2005/8/layout/hProcess4"/>
    <dgm:cxn modelId="{896593A0-701A-4586-AA50-DE80DF6FF89E}" type="presParOf" srcId="{81035A14-01D0-4E92-A460-65DF7F5A845B}" destId="{60C7FE5D-4372-4A26-A0BA-53FD0CCB7E1B}" srcOrd="0" destOrd="0" presId="urn:microsoft.com/office/officeart/2005/8/layout/hProcess4"/>
    <dgm:cxn modelId="{F10D8AA4-FBCC-4703-8633-0D37C539DDF9}" type="presParOf" srcId="{81035A14-01D0-4E92-A460-65DF7F5A845B}" destId="{A1760F72-5ABD-4E41-8B68-858F5583281B}" srcOrd="1" destOrd="0" presId="urn:microsoft.com/office/officeart/2005/8/layout/hProcess4"/>
    <dgm:cxn modelId="{F52A99B6-6898-4011-92C5-F2F8BFA10D92}" type="presParOf" srcId="{81035A14-01D0-4E92-A460-65DF7F5A845B}" destId="{42A43A3D-5D99-4951-BB3A-D6C7405DAAFA}" srcOrd="2" destOrd="0" presId="urn:microsoft.com/office/officeart/2005/8/layout/hProcess4"/>
    <dgm:cxn modelId="{0616D19A-2422-4120-B498-69A09580B261}" type="presParOf" srcId="{81035A14-01D0-4E92-A460-65DF7F5A845B}" destId="{8B83A4F9-685E-4EA3-87EA-D8D60A87FF36}" srcOrd="3" destOrd="0" presId="urn:microsoft.com/office/officeart/2005/8/layout/hProcess4"/>
    <dgm:cxn modelId="{920EABE1-665D-49B5-90E0-2950D865519E}" type="presParOf" srcId="{81035A14-01D0-4E92-A460-65DF7F5A845B}" destId="{953307ED-5CE0-4AA4-816A-846AD66C05E2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4780D61-3CB2-4142-AA6F-8040843B2EB7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hu-HU"/>
        </a:p>
      </dgm:t>
    </dgm:pt>
    <dgm:pt modelId="{840B967D-F617-490B-B695-7B0B7D145A84}">
      <dgm:prSet/>
      <dgm:spPr/>
      <dgm:t>
        <a:bodyPr/>
        <a:lstStyle/>
        <a:p>
          <a:pPr rtl="0"/>
          <a:r>
            <a:rPr lang="hu-HU" baseline="0" dirty="0" smtClean="0"/>
            <a:t>1.   Milyen gyakran eszünk állati eredetű ételt?</a:t>
          </a:r>
          <a:endParaRPr lang="hu-HU" dirty="0"/>
        </a:p>
      </dgm:t>
    </dgm:pt>
    <dgm:pt modelId="{7875D40F-2EA9-4C82-B971-1FBB4561311E}" type="parTrans" cxnId="{27CC8D37-0B5E-4322-8F27-E7A3A5EC6E7E}">
      <dgm:prSet/>
      <dgm:spPr/>
      <dgm:t>
        <a:bodyPr/>
        <a:lstStyle/>
        <a:p>
          <a:endParaRPr lang="hu-HU"/>
        </a:p>
      </dgm:t>
    </dgm:pt>
    <dgm:pt modelId="{AE3370AC-E932-4F80-BD2D-D021074E9DF3}" type="sibTrans" cxnId="{27CC8D37-0B5E-4322-8F27-E7A3A5EC6E7E}">
      <dgm:prSet/>
      <dgm:spPr/>
      <dgm:t>
        <a:bodyPr/>
        <a:lstStyle/>
        <a:p>
          <a:endParaRPr lang="hu-HU"/>
        </a:p>
      </dgm:t>
    </dgm:pt>
    <dgm:pt modelId="{2821A9CF-50AD-43BC-9B6F-0386A84613D1}">
      <dgm:prSet/>
      <dgm:spPr/>
      <dgm:t>
        <a:bodyPr/>
        <a:lstStyle/>
        <a:p>
          <a:pPr rtl="0"/>
          <a:r>
            <a:rPr lang="hu-HU" baseline="0" dirty="0" smtClean="0"/>
            <a:t>2.   Az elfogyasztott étel hányad része feldolgozott, csomagolt vagy importált? </a:t>
          </a:r>
          <a:endParaRPr lang="hu-HU" dirty="0"/>
        </a:p>
      </dgm:t>
    </dgm:pt>
    <dgm:pt modelId="{01C21160-F20C-4BB2-9FF5-0CC1CFC4E181}" type="parTrans" cxnId="{303CE624-60FD-43F8-96D9-9E332B87FB1E}">
      <dgm:prSet/>
      <dgm:spPr/>
      <dgm:t>
        <a:bodyPr/>
        <a:lstStyle/>
        <a:p>
          <a:endParaRPr lang="hu-HU"/>
        </a:p>
      </dgm:t>
    </dgm:pt>
    <dgm:pt modelId="{D805BC1E-F57A-442F-BBD3-199A3DAC4CFD}" type="sibTrans" cxnId="{303CE624-60FD-43F8-96D9-9E332B87FB1E}">
      <dgm:prSet/>
      <dgm:spPr/>
      <dgm:t>
        <a:bodyPr/>
        <a:lstStyle/>
        <a:p>
          <a:endParaRPr lang="hu-HU"/>
        </a:p>
      </dgm:t>
    </dgm:pt>
    <dgm:pt modelId="{4EA5E5D4-5765-450A-B300-4744A5EF73B7}">
      <dgm:prSet/>
      <dgm:spPr/>
      <dgm:t>
        <a:bodyPr/>
        <a:lstStyle/>
        <a:p>
          <a:pPr rtl="0"/>
          <a:r>
            <a:rPr lang="hu-HU" baseline="0" dirty="0" smtClean="0"/>
            <a:t>3.   A körülöttünk levőkhöz képest mennyi hulladékot termelünk? </a:t>
          </a:r>
          <a:endParaRPr lang="hu-HU" dirty="0"/>
        </a:p>
      </dgm:t>
    </dgm:pt>
    <dgm:pt modelId="{CC3DA58F-1EE0-4814-A90E-5972322FD338}" type="parTrans" cxnId="{300C81AA-881F-4635-81EB-012AA80D3D43}">
      <dgm:prSet/>
      <dgm:spPr/>
      <dgm:t>
        <a:bodyPr/>
        <a:lstStyle/>
        <a:p>
          <a:endParaRPr lang="hu-HU"/>
        </a:p>
      </dgm:t>
    </dgm:pt>
    <dgm:pt modelId="{ACFEFDA6-D41F-4C3A-9EEA-95B475E0E90C}" type="sibTrans" cxnId="{300C81AA-881F-4635-81EB-012AA80D3D43}">
      <dgm:prSet/>
      <dgm:spPr/>
      <dgm:t>
        <a:bodyPr/>
        <a:lstStyle/>
        <a:p>
          <a:endParaRPr lang="hu-HU"/>
        </a:p>
      </dgm:t>
    </dgm:pt>
    <dgm:pt modelId="{41A8FACD-2468-44B9-8D78-359EB0A590C1}">
      <dgm:prSet/>
      <dgm:spPr/>
      <dgm:t>
        <a:bodyPr/>
        <a:lstStyle/>
        <a:p>
          <a:pPr rtl="0"/>
          <a:r>
            <a:rPr lang="hu-HU" baseline="0" smtClean="0"/>
            <a:t>4.   Hányan élnek közös háztartásban? </a:t>
          </a:r>
          <a:endParaRPr lang="hu-HU"/>
        </a:p>
      </dgm:t>
    </dgm:pt>
    <dgm:pt modelId="{0FEE315F-EF12-4AA5-835A-E7766F166F7F}" type="parTrans" cxnId="{6A907FF5-11BA-457D-86E0-42D452375AC5}">
      <dgm:prSet/>
      <dgm:spPr/>
      <dgm:t>
        <a:bodyPr/>
        <a:lstStyle/>
        <a:p>
          <a:endParaRPr lang="hu-HU"/>
        </a:p>
      </dgm:t>
    </dgm:pt>
    <dgm:pt modelId="{ACED91CB-C392-4BB7-B5E9-391C7CCF746E}" type="sibTrans" cxnId="{6A907FF5-11BA-457D-86E0-42D452375AC5}">
      <dgm:prSet/>
      <dgm:spPr/>
      <dgm:t>
        <a:bodyPr/>
        <a:lstStyle/>
        <a:p>
          <a:endParaRPr lang="hu-HU"/>
        </a:p>
      </dgm:t>
    </dgm:pt>
    <dgm:pt modelId="{FC502D64-82EA-4FEA-BF69-F85A09E4073C}">
      <dgm:prSet/>
      <dgm:spPr/>
      <dgm:t>
        <a:bodyPr/>
        <a:lstStyle/>
        <a:p>
          <a:pPr rtl="0"/>
          <a:r>
            <a:rPr lang="hu-HU" baseline="0" smtClean="0"/>
            <a:t>5.   Mekkora a lakás mérete?</a:t>
          </a:r>
          <a:endParaRPr lang="hu-HU"/>
        </a:p>
      </dgm:t>
    </dgm:pt>
    <dgm:pt modelId="{DEA0126A-01CE-45CB-9A8C-5401403DD82D}" type="parTrans" cxnId="{68362E48-2148-418A-AB92-5F38D29D4021}">
      <dgm:prSet/>
      <dgm:spPr/>
      <dgm:t>
        <a:bodyPr/>
        <a:lstStyle/>
        <a:p>
          <a:endParaRPr lang="hu-HU"/>
        </a:p>
      </dgm:t>
    </dgm:pt>
    <dgm:pt modelId="{4669B394-465B-4D99-BF66-9B278E6C675F}" type="sibTrans" cxnId="{68362E48-2148-418A-AB92-5F38D29D4021}">
      <dgm:prSet/>
      <dgm:spPr/>
      <dgm:t>
        <a:bodyPr/>
        <a:lstStyle/>
        <a:p>
          <a:endParaRPr lang="hu-HU"/>
        </a:p>
      </dgm:t>
    </dgm:pt>
    <dgm:pt modelId="{1D001EBF-552F-401C-83DB-358C7F230966}">
      <dgm:prSet/>
      <dgm:spPr/>
      <dgm:t>
        <a:bodyPr/>
        <a:lstStyle/>
        <a:p>
          <a:pPr rtl="0"/>
          <a:r>
            <a:rPr lang="hu-HU" baseline="0" smtClean="0"/>
            <a:t>6.   Háztartás típus (lakás, családi ház, zöld ház)</a:t>
          </a:r>
          <a:endParaRPr lang="hu-HU"/>
        </a:p>
      </dgm:t>
    </dgm:pt>
    <dgm:pt modelId="{3E3A4E10-48FE-4F61-A4E3-1E3C90BCF644}" type="parTrans" cxnId="{9A5EB3B4-8BBF-4293-9F5B-C47745A1FCDC}">
      <dgm:prSet/>
      <dgm:spPr/>
      <dgm:t>
        <a:bodyPr/>
        <a:lstStyle/>
        <a:p>
          <a:endParaRPr lang="hu-HU"/>
        </a:p>
      </dgm:t>
    </dgm:pt>
    <dgm:pt modelId="{CCFB8F0C-CE70-4F10-B0C9-EB014102CC0F}" type="sibTrans" cxnId="{9A5EB3B4-8BBF-4293-9F5B-C47745A1FCDC}">
      <dgm:prSet/>
      <dgm:spPr/>
      <dgm:t>
        <a:bodyPr/>
        <a:lstStyle/>
        <a:p>
          <a:endParaRPr lang="hu-HU"/>
        </a:p>
      </dgm:t>
    </dgm:pt>
    <dgm:pt modelId="{145971E6-C55A-42DB-90F8-D8E48F9526A7}">
      <dgm:prSet/>
      <dgm:spPr/>
      <dgm:t>
        <a:bodyPr/>
        <a:lstStyle/>
        <a:p>
          <a:pPr rtl="0"/>
          <a:r>
            <a:rPr lang="hu-HU" baseline="0" dirty="0" smtClean="0"/>
            <a:t>7.   Van-e elektromos áram az otthonunkban? </a:t>
          </a:r>
          <a:endParaRPr lang="hu-HU" dirty="0"/>
        </a:p>
      </dgm:t>
    </dgm:pt>
    <dgm:pt modelId="{8716E986-A43D-42C3-8B3B-E59D966C1728}" type="parTrans" cxnId="{22B88CFF-A15E-4B54-A234-95C17645277F}">
      <dgm:prSet/>
      <dgm:spPr/>
      <dgm:t>
        <a:bodyPr/>
        <a:lstStyle/>
        <a:p>
          <a:endParaRPr lang="hu-HU"/>
        </a:p>
      </dgm:t>
    </dgm:pt>
    <dgm:pt modelId="{0D72968E-7603-46D7-84ED-5AEFCDF5A628}" type="sibTrans" cxnId="{22B88CFF-A15E-4B54-A234-95C17645277F}">
      <dgm:prSet/>
      <dgm:spPr/>
      <dgm:t>
        <a:bodyPr/>
        <a:lstStyle/>
        <a:p>
          <a:endParaRPr lang="hu-HU"/>
        </a:p>
      </dgm:t>
    </dgm:pt>
    <dgm:pt modelId="{50059B49-B90F-4B3A-AD55-921605D54E09}">
      <dgm:prSet/>
      <dgm:spPr/>
      <dgm:t>
        <a:bodyPr/>
        <a:lstStyle/>
        <a:p>
          <a:endParaRPr lang="hu-HU"/>
        </a:p>
      </dgm:t>
    </dgm:pt>
    <dgm:pt modelId="{02DB95C0-4333-44F5-B453-9CA1CED802FC}" type="parTrans" cxnId="{F6A1D609-D42B-47E6-9D74-70D9C022D1A8}">
      <dgm:prSet/>
      <dgm:spPr/>
      <dgm:t>
        <a:bodyPr/>
        <a:lstStyle/>
        <a:p>
          <a:endParaRPr lang="hu-HU"/>
        </a:p>
      </dgm:t>
    </dgm:pt>
    <dgm:pt modelId="{AC21F4F4-15A2-4FA5-98FD-B77664F82C2C}" type="sibTrans" cxnId="{F6A1D609-D42B-47E6-9D74-70D9C022D1A8}">
      <dgm:prSet/>
      <dgm:spPr/>
      <dgm:t>
        <a:bodyPr/>
        <a:lstStyle/>
        <a:p>
          <a:endParaRPr lang="hu-HU"/>
        </a:p>
      </dgm:t>
    </dgm:pt>
    <dgm:pt modelId="{B5C74B34-C964-4F53-A4F8-B96402C01A3C}">
      <dgm:prSet/>
      <dgm:spPr/>
      <dgm:t>
        <a:bodyPr/>
        <a:lstStyle/>
        <a:p>
          <a:endParaRPr lang="hu-HU"/>
        </a:p>
      </dgm:t>
    </dgm:pt>
    <dgm:pt modelId="{DFEDD28C-21BD-499B-B101-3D5A8276E9FB}" type="parTrans" cxnId="{02A7328E-550E-41A1-A8DC-62713153A8F0}">
      <dgm:prSet/>
      <dgm:spPr/>
      <dgm:t>
        <a:bodyPr/>
        <a:lstStyle/>
        <a:p>
          <a:endParaRPr lang="hu-HU"/>
        </a:p>
      </dgm:t>
    </dgm:pt>
    <dgm:pt modelId="{DED00818-CD88-432E-9170-1560D151F44D}" type="sibTrans" cxnId="{02A7328E-550E-41A1-A8DC-62713153A8F0}">
      <dgm:prSet/>
      <dgm:spPr/>
      <dgm:t>
        <a:bodyPr/>
        <a:lstStyle/>
        <a:p>
          <a:endParaRPr lang="hu-HU"/>
        </a:p>
      </dgm:t>
    </dgm:pt>
    <dgm:pt modelId="{11A64EBC-469C-4961-B959-0984811B4E59}">
      <dgm:prSet/>
      <dgm:spPr/>
      <dgm:t>
        <a:bodyPr/>
        <a:lstStyle/>
        <a:p>
          <a:endParaRPr lang="hu-HU"/>
        </a:p>
      </dgm:t>
    </dgm:pt>
    <dgm:pt modelId="{4CD3658C-143B-420E-BED3-713EA1A250C9}" type="parTrans" cxnId="{2D1F2A71-C5E6-4B18-AB61-7B0E45AA02AE}">
      <dgm:prSet/>
      <dgm:spPr/>
      <dgm:t>
        <a:bodyPr/>
        <a:lstStyle/>
        <a:p>
          <a:endParaRPr lang="hu-HU"/>
        </a:p>
      </dgm:t>
    </dgm:pt>
    <dgm:pt modelId="{CF1F61CE-CD5F-4367-A726-A38EB9D4E904}" type="sibTrans" cxnId="{2D1F2A71-C5E6-4B18-AB61-7B0E45AA02AE}">
      <dgm:prSet/>
      <dgm:spPr/>
      <dgm:t>
        <a:bodyPr/>
        <a:lstStyle/>
        <a:p>
          <a:endParaRPr lang="hu-HU"/>
        </a:p>
      </dgm:t>
    </dgm:pt>
    <dgm:pt modelId="{CAEAF65F-1A19-4135-93A5-5FA9D36950B7}">
      <dgm:prSet/>
      <dgm:spPr/>
      <dgm:t>
        <a:bodyPr/>
        <a:lstStyle/>
        <a:p>
          <a:endParaRPr lang="hu-HU"/>
        </a:p>
      </dgm:t>
    </dgm:pt>
    <dgm:pt modelId="{BFEB0C19-D68E-41CB-9183-9DC0E4388504}" type="parTrans" cxnId="{598CE0AC-9895-415F-A75A-3ABAAD1D775B}">
      <dgm:prSet/>
      <dgm:spPr/>
      <dgm:t>
        <a:bodyPr/>
        <a:lstStyle/>
        <a:p>
          <a:endParaRPr lang="hu-HU"/>
        </a:p>
      </dgm:t>
    </dgm:pt>
    <dgm:pt modelId="{9D6C30D9-1A21-46E3-BD53-75D9393FD32D}" type="sibTrans" cxnId="{598CE0AC-9895-415F-A75A-3ABAAD1D775B}">
      <dgm:prSet/>
      <dgm:spPr/>
      <dgm:t>
        <a:bodyPr/>
        <a:lstStyle/>
        <a:p>
          <a:endParaRPr lang="hu-HU"/>
        </a:p>
      </dgm:t>
    </dgm:pt>
    <dgm:pt modelId="{DD7D7D64-9623-417F-BAB8-E42834E98E5B}">
      <dgm:prSet/>
      <dgm:spPr/>
      <dgm:t>
        <a:bodyPr/>
        <a:lstStyle/>
        <a:p>
          <a:endParaRPr lang="hu-HU"/>
        </a:p>
      </dgm:t>
    </dgm:pt>
    <dgm:pt modelId="{082AB185-34C3-4D2A-8F24-E9849C1CEC1C}" type="parTrans" cxnId="{0ACDBE70-6D4E-474C-8967-2AD4B91F87E2}">
      <dgm:prSet/>
      <dgm:spPr/>
      <dgm:t>
        <a:bodyPr/>
        <a:lstStyle/>
        <a:p>
          <a:endParaRPr lang="hu-HU"/>
        </a:p>
      </dgm:t>
    </dgm:pt>
    <dgm:pt modelId="{D10D717A-ED61-4677-867A-A3317C24ED40}" type="sibTrans" cxnId="{0ACDBE70-6D4E-474C-8967-2AD4B91F87E2}">
      <dgm:prSet/>
      <dgm:spPr/>
      <dgm:t>
        <a:bodyPr/>
        <a:lstStyle/>
        <a:p>
          <a:endParaRPr lang="hu-HU"/>
        </a:p>
      </dgm:t>
    </dgm:pt>
    <dgm:pt modelId="{6ADEACDB-F242-4E53-8BAE-34096EDAD69B}">
      <dgm:prSet/>
      <dgm:spPr/>
      <dgm:t>
        <a:bodyPr/>
        <a:lstStyle/>
        <a:p>
          <a:endParaRPr lang="hu-HU"/>
        </a:p>
      </dgm:t>
    </dgm:pt>
    <dgm:pt modelId="{B5F9817C-20EF-4558-95CB-AFBF4FB63083}" type="parTrans" cxnId="{DFC2A9D6-C366-4E89-8CFE-8EF311087DA5}">
      <dgm:prSet/>
      <dgm:spPr/>
      <dgm:t>
        <a:bodyPr/>
        <a:lstStyle/>
        <a:p>
          <a:endParaRPr lang="hu-HU"/>
        </a:p>
      </dgm:t>
    </dgm:pt>
    <dgm:pt modelId="{B8F57324-F919-4071-A925-1826CB3846D2}" type="sibTrans" cxnId="{DFC2A9D6-C366-4E89-8CFE-8EF311087DA5}">
      <dgm:prSet/>
      <dgm:spPr/>
      <dgm:t>
        <a:bodyPr/>
        <a:lstStyle/>
        <a:p>
          <a:endParaRPr lang="hu-HU"/>
        </a:p>
      </dgm:t>
    </dgm:pt>
    <dgm:pt modelId="{85B4D0C4-97E1-4007-B6A9-9D69284CC1AC}" type="pres">
      <dgm:prSet presAssocID="{24780D61-3CB2-4142-AA6F-8040843B2EB7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AFC05F99-4A3D-4877-8790-B5B77F48499F}" type="pres">
      <dgm:prSet presAssocID="{840B967D-F617-490B-B695-7B0B7D145A84}" presName="circ1" presStyleLbl="vennNode1" presStyleIdx="0" presStyleCnt="7"/>
      <dgm:spPr/>
    </dgm:pt>
    <dgm:pt modelId="{5E0F96CB-4D64-4163-AD3F-A01195CF08C7}" type="pres">
      <dgm:prSet presAssocID="{840B967D-F617-490B-B695-7B0B7D145A8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5126E40-72C4-42CE-82D6-C782D28F91FB}" type="pres">
      <dgm:prSet presAssocID="{2821A9CF-50AD-43BC-9B6F-0386A84613D1}" presName="circ2" presStyleLbl="vennNode1" presStyleIdx="1" presStyleCnt="7"/>
      <dgm:spPr/>
    </dgm:pt>
    <dgm:pt modelId="{1EA06021-6EE8-4E1D-9A48-905875EC1F38}" type="pres">
      <dgm:prSet presAssocID="{2821A9CF-50AD-43BC-9B6F-0386A84613D1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350A88F-09F3-462F-8E8F-C27E59E0EED9}" type="pres">
      <dgm:prSet presAssocID="{4EA5E5D4-5765-450A-B300-4744A5EF73B7}" presName="circ3" presStyleLbl="vennNode1" presStyleIdx="2" presStyleCnt="7"/>
      <dgm:spPr/>
    </dgm:pt>
    <dgm:pt modelId="{1683D415-C3FE-4379-B486-20A45B6746AF}" type="pres">
      <dgm:prSet presAssocID="{4EA5E5D4-5765-450A-B300-4744A5EF73B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0B6D4A2-F5C5-44DB-8A8C-9D82AFDC64CE}" type="pres">
      <dgm:prSet presAssocID="{41A8FACD-2468-44B9-8D78-359EB0A590C1}" presName="circ4" presStyleLbl="vennNode1" presStyleIdx="3" presStyleCnt="7"/>
      <dgm:spPr/>
    </dgm:pt>
    <dgm:pt modelId="{71D19E15-368F-4D57-8B18-268E4F37253A}" type="pres">
      <dgm:prSet presAssocID="{41A8FACD-2468-44B9-8D78-359EB0A590C1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2FC9E45-9C65-4F2B-B7E2-87B54C93467F}" type="pres">
      <dgm:prSet presAssocID="{FC502D64-82EA-4FEA-BF69-F85A09E4073C}" presName="circ5" presStyleLbl="vennNode1" presStyleIdx="4" presStyleCnt="7"/>
      <dgm:spPr/>
    </dgm:pt>
    <dgm:pt modelId="{75EC9E93-CA80-496E-8261-CBE343D78F88}" type="pres">
      <dgm:prSet presAssocID="{FC502D64-82EA-4FEA-BF69-F85A09E4073C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B28C9EE-BE17-4CB5-8213-405F4785AEC0}" type="pres">
      <dgm:prSet presAssocID="{1D001EBF-552F-401C-83DB-358C7F230966}" presName="circ6" presStyleLbl="vennNode1" presStyleIdx="5" presStyleCnt="7" custLinFactNeighborX="8544" custLinFactNeighborY="-4226"/>
      <dgm:spPr/>
    </dgm:pt>
    <dgm:pt modelId="{D6CE51E9-6EC5-4F41-B53D-A1A2493DA950}" type="pres">
      <dgm:prSet presAssocID="{1D001EBF-552F-401C-83DB-358C7F230966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0130C79-10B0-409B-B5A3-763AB02B0633}" type="pres">
      <dgm:prSet presAssocID="{145971E6-C55A-42DB-90F8-D8E48F9526A7}" presName="circ7" presStyleLbl="vennNode1" presStyleIdx="6" presStyleCnt="7"/>
      <dgm:spPr/>
    </dgm:pt>
    <dgm:pt modelId="{5A1481B6-64F2-4759-9FBF-503F02428F47}" type="pres">
      <dgm:prSet presAssocID="{145971E6-C55A-42DB-90F8-D8E48F9526A7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5F400075-3F46-43F6-985A-229D2B67A45C}" type="presOf" srcId="{FC502D64-82EA-4FEA-BF69-F85A09E4073C}" destId="{75EC9E93-CA80-496E-8261-CBE343D78F88}" srcOrd="0" destOrd="0" presId="urn:microsoft.com/office/officeart/2005/8/layout/venn1"/>
    <dgm:cxn modelId="{F4F769BA-F864-49B7-B73D-8CDA42EC72D7}" type="presOf" srcId="{840B967D-F617-490B-B695-7B0B7D145A84}" destId="{5E0F96CB-4D64-4163-AD3F-A01195CF08C7}" srcOrd="0" destOrd="0" presId="urn:microsoft.com/office/officeart/2005/8/layout/venn1"/>
    <dgm:cxn modelId="{598CE0AC-9895-415F-A75A-3ABAAD1D775B}" srcId="{24780D61-3CB2-4142-AA6F-8040843B2EB7}" destId="{CAEAF65F-1A19-4135-93A5-5FA9D36950B7}" srcOrd="10" destOrd="0" parTransId="{BFEB0C19-D68E-41CB-9183-9DC0E4388504}" sibTransId="{9D6C30D9-1A21-46E3-BD53-75D9393FD32D}"/>
    <dgm:cxn modelId="{300C81AA-881F-4635-81EB-012AA80D3D43}" srcId="{24780D61-3CB2-4142-AA6F-8040843B2EB7}" destId="{4EA5E5D4-5765-450A-B300-4744A5EF73B7}" srcOrd="2" destOrd="0" parTransId="{CC3DA58F-1EE0-4814-A90E-5972322FD338}" sibTransId="{ACFEFDA6-D41F-4C3A-9EEA-95B475E0E90C}"/>
    <dgm:cxn modelId="{C68F2817-C7FC-4DF6-A91D-E6D7312530E5}" type="presOf" srcId="{41A8FACD-2468-44B9-8D78-359EB0A590C1}" destId="{71D19E15-368F-4D57-8B18-268E4F37253A}" srcOrd="0" destOrd="0" presId="urn:microsoft.com/office/officeart/2005/8/layout/venn1"/>
    <dgm:cxn modelId="{02A7328E-550E-41A1-A8DC-62713153A8F0}" srcId="{24780D61-3CB2-4142-AA6F-8040843B2EB7}" destId="{B5C74B34-C964-4F53-A4F8-B96402C01A3C}" srcOrd="8" destOrd="0" parTransId="{DFEDD28C-21BD-499B-B101-3D5A8276E9FB}" sibTransId="{DED00818-CD88-432E-9170-1560D151F44D}"/>
    <dgm:cxn modelId="{2D1F2A71-C5E6-4B18-AB61-7B0E45AA02AE}" srcId="{24780D61-3CB2-4142-AA6F-8040843B2EB7}" destId="{11A64EBC-469C-4961-B959-0984811B4E59}" srcOrd="9" destOrd="0" parTransId="{4CD3658C-143B-420E-BED3-713EA1A250C9}" sibTransId="{CF1F61CE-CD5F-4367-A726-A38EB9D4E904}"/>
    <dgm:cxn modelId="{22B88CFF-A15E-4B54-A234-95C17645277F}" srcId="{24780D61-3CB2-4142-AA6F-8040843B2EB7}" destId="{145971E6-C55A-42DB-90F8-D8E48F9526A7}" srcOrd="6" destOrd="0" parTransId="{8716E986-A43D-42C3-8B3B-E59D966C1728}" sibTransId="{0D72968E-7603-46D7-84ED-5AEFCDF5A628}"/>
    <dgm:cxn modelId="{68362E48-2148-418A-AB92-5F38D29D4021}" srcId="{24780D61-3CB2-4142-AA6F-8040843B2EB7}" destId="{FC502D64-82EA-4FEA-BF69-F85A09E4073C}" srcOrd="4" destOrd="0" parTransId="{DEA0126A-01CE-45CB-9A8C-5401403DD82D}" sibTransId="{4669B394-465B-4D99-BF66-9B278E6C675F}"/>
    <dgm:cxn modelId="{B3CD36DD-6FA4-4F9F-9072-9B35A5C65785}" type="presOf" srcId="{145971E6-C55A-42DB-90F8-D8E48F9526A7}" destId="{5A1481B6-64F2-4759-9FBF-503F02428F47}" srcOrd="0" destOrd="0" presId="urn:microsoft.com/office/officeart/2005/8/layout/venn1"/>
    <dgm:cxn modelId="{68F5A03D-5FBB-4E34-B875-9159096D4233}" type="presOf" srcId="{1D001EBF-552F-401C-83DB-358C7F230966}" destId="{D6CE51E9-6EC5-4F41-B53D-A1A2493DA950}" srcOrd="0" destOrd="0" presId="urn:microsoft.com/office/officeart/2005/8/layout/venn1"/>
    <dgm:cxn modelId="{27CC8D37-0B5E-4322-8F27-E7A3A5EC6E7E}" srcId="{24780D61-3CB2-4142-AA6F-8040843B2EB7}" destId="{840B967D-F617-490B-B695-7B0B7D145A84}" srcOrd="0" destOrd="0" parTransId="{7875D40F-2EA9-4C82-B971-1FBB4561311E}" sibTransId="{AE3370AC-E932-4F80-BD2D-D021074E9DF3}"/>
    <dgm:cxn modelId="{6A907FF5-11BA-457D-86E0-42D452375AC5}" srcId="{24780D61-3CB2-4142-AA6F-8040843B2EB7}" destId="{41A8FACD-2468-44B9-8D78-359EB0A590C1}" srcOrd="3" destOrd="0" parTransId="{0FEE315F-EF12-4AA5-835A-E7766F166F7F}" sibTransId="{ACED91CB-C392-4BB7-B5E9-391C7CCF746E}"/>
    <dgm:cxn modelId="{F6A1D609-D42B-47E6-9D74-70D9C022D1A8}" srcId="{24780D61-3CB2-4142-AA6F-8040843B2EB7}" destId="{50059B49-B90F-4B3A-AD55-921605D54E09}" srcOrd="7" destOrd="0" parTransId="{02DB95C0-4333-44F5-B453-9CA1CED802FC}" sibTransId="{AC21F4F4-15A2-4FA5-98FD-B77664F82C2C}"/>
    <dgm:cxn modelId="{11E28C36-4FBB-4F00-9C24-08DFCE879212}" type="presOf" srcId="{2821A9CF-50AD-43BC-9B6F-0386A84613D1}" destId="{1EA06021-6EE8-4E1D-9A48-905875EC1F38}" srcOrd="0" destOrd="0" presId="urn:microsoft.com/office/officeart/2005/8/layout/venn1"/>
    <dgm:cxn modelId="{DFC2A9D6-C366-4E89-8CFE-8EF311087DA5}" srcId="{24780D61-3CB2-4142-AA6F-8040843B2EB7}" destId="{6ADEACDB-F242-4E53-8BAE-34096EDAD69B}" srcOrd="12" destOrd="0" parTransId="{B5F9817C-20EF-4558-95CB-AFBF4FB63083}" sibTransId="{B8F57324-F919-4071-A925-1826CB3846D2}"/>
    <dgm:cxn modelId="{B7C3C6A3-8CB2-4F3F-8245-23A00FAF42E0}" type="presOf" srcId="{24780D61-3CB2-4142-AA6F-8040843B2EB7}" destId="{85B4D0C4-97E1-4007-B6A9-9D69284CC1AC}" srcOrd="0" destOrd="0" presId="urn:microsoft.com/office/officeart/2005/8/layout/venn1"/>
    <dgm:cxn modelId="{303CE624-60FD-43F8-96D9-9E332B87FB1E}" srcId="{24780D61-3CB2-4142-AA6F-8040843B2EB7}" destId="{2821A9CF-50AD-43BC-9B6F-0386A84613D1}" srcOrd="1" destOrd="0" parTransId="{01C21160-F20C-4BB2-9FF5-0CC1CFC4E181}" sibTransId="{D805BC1E-F57A-442F-BBD3-199A3DAC4CFD}"/>
    <dgm:cxn modelId="{2378410B-1F5F-4C84-A0D9-A054C64766E5}" type="presOf" srcId="{4EA5E5D4-5765-450A-B300-4744A5EF73B7}" destId="{1683D415-C3FE-4379-B486-20A45B6746AF}" srcOrd="0" destOrd="0" presId="urn:microsoft.com/office/officeart/2005/8/layout/venn1"/>
    <dgm:cxn modelId="{9A5EB3B4-8BBF-4293-9F5B-C47745A1FCDC}" srcId="{24780D61-3CB2-4142-AA6F-8040843B2EB7}" destId="{1D001EBF-552F-401C-83DB-358C7F230966}" srcOrd="5" destOrd="0" parTransId="{3E3A4E10-48FE-4F61-A4E3-1E3C90BCF644}" sibTransId="{CCFB8F0C-CE70-4F10-B0C9-EB014102CC0F}"/>
    <dgm:cxn modelId="{0ACDBE70-6D4E-474C-8967-2AD4B91F87E2}" srcId="{24780D61-3CB2-4142-AA6F-8040843B2EB7}" destId="{DD7D7D64-9623-417F-BAB8-E42834E98E5B}" srcOrd="11" destOrd="0" parTransId="{082AB185-34C3-4D2A-8F24-E9849C1CEC1C}" sibTransId="{D10D717A-ED61-4677-867A-A3317C24ED40}"/>
    <dgm:cxn modelId="{14588FF9-F411-4EA5-90A9-BD25654046AC}" type="presParOf" srcId="{85B4D0C4-97E1-4007-B6A9-9D69284CC1AC}" destId="{AFC05F99-4A3D-4877-8790-B5B77F48499F}" srcOrd="0" destOrd="0" presId="urn:microsoft.com/office/officeart/2005/8/layout/venn1"/>
    <dgm:cxn modelId="{43452DB2-88EE-41F7-BC54-77BEB593063E}" type="presParOf" srcId="{85B4D0C4-97E1-4007-B6A9-9D69284CC1AC}" destId="{5E0F96CB-4D64-4163-AD3F-A01195CF08C7}" srcOrd="1" destOrd="0" presId="urn:microsoft.com/office/officeart/2005/8/layout/venn1"/>
    <dgm:cxn modelId="{DA7922E7-675D-4FB6-9B94-635A4B1EC743}" type="presParOf" srcId="{85B4D0C4-97E1-4007-B6A9-9D69284CC1AC}" destId="{F5126E40-72C4-42CE-82D6-C782D28F91FB}" srcOrd="2" destOrd="0" presId="urn:microsoft.com/office/officeart/2005/8/layout/venn1"/>
    <dgm:cxn modelId="{AE85394A-9931-4CDF-BFC0-F8FCBD045694}" type="presParOf" srcId="{85B4D0C4-97E1-4007-B6A9-9D69284CC1AC}" destId="{1EA06021-6EE8-4E1D-9A48-905875EC1F38}" srcOrd="3" destOrd="0" presId="urn:microsoft.com/office/officeart/2005/8/layout/venn1"/>
    <dgm:cxn modelId="{1A781F8B-2417-42B2-99A5-CBC44E165F23}" type="presParOf" srcId="{85B4D0C4-97E1-4007-B6A9-9D69284CC1AC}" destId="{1350A88F-09F3-462F-8E8F-C27E59E0EED9}" srcOrd="4" destOrd="0" presId="urn:microsoft.com/office/officeart/2005/8/layout/venn1"/>
    <dgm:cxn modelId="{6CBDDD01-BD91-420D-A63B-1D72B469A05F}" type="presParOf" srcId="{85B4D0C4-97E1-4007-B6A9-9D69284CC1AC}" destId="{1683D415-C3FE-4379-B486-20A45B6746AF}" srcOrd="5" destOrd="0" presId="urn:microsoft.com/office/officeart/2005/8/layout/venn1"/>
    <dgm:cxn modelId="{CD52266E-6064-47EB-A83F-E0D5CC845544}" type="presParOf" srcId="{85B4D0C4-97E1-4007-B6A9-9D69284CC1AC}" destId="{B0B6D4A2-F5C5-44DB-8A8C-9D82AFDC64CE}" srcOrd="6" destOrd="0" presId="urn:microsoft.com/office/officeart/2005/8/layout/venn1"/>
    <dgm:cxn modelId="{E216A044-C28D-4E3E-AA91-A41FE17CD208}" type="presParOf" srcId="{85B4D0C4-97E1-4007-B6A9-9D69284CC1AC}" destId="{71D19E15-368F-4D57-8B18-268E4F37253A}" srcOrd="7" destOrd="0" presId="urn:microsoft.com/office/officeart/2005/8/layout/venn1"/>
    <dgm:cxn modelId="{69833302-42DB-41B6-80AB-0E035B678917}" type="presParOf" srcId="{85B4D0C4-97E1-4007-B6A9-9D69284CC1AC}" destId="{82FC9E45-9C65-4F2B-B7E2-87B54C93467F}" srcOrd="8" destOrd="0" presId="urn:microsoft.com/office/officeart/2005/8/layout/venn1"/>
    <dgm:cxn modelId="{7016CAF3-7C03-45DA-B2B6-F92F101E8C23}" type="presParOf" srcId="{85B4D0C4-97E1-4007-B6A9-9D69284CC1AC}" destId="{75EC9E93-CA80-496E-8261-CBE343D78F88}" srcOrd="9" destOrd="0" presId="urn:microsoft.com/office/officeart/2005/8/layout/venn1"/>
    <dgm:cxn modelId="{D686945F-36EB-4E81-B140-B6E987250988}" type="presParOf" srcId="{85B4D0C4-97E1-4007-B6A9-9D69284CC1AC}" destId="{9B28C9EE-BE17-4CB5-8213-405F4785AEC0}" srcOrd="10" destOrd="0" presId="urn:microsoft.com/office/officeart/2005/8/layout/venn1"/>
    <dgm:cxn modelId="{2ECB8DC5-20F5-4C53-BE17-A3EE99215D30}" type="presParOf" srcId="{85B4D0C4-97E1-4007-B6A9-9D69284CC1AC}" destId="{D6CE51E9-6EC5-4F41-B53D-A1A2493DA950}" srcOrd="11" destOrd="0" presId="urn:microsoft.com/office/officeart/2005/8/layout/venn1"/>
    <dgm:cxn modelId="{D88D376A-82E4-4ED4-AA82-3A1D33D66BBA}" type="presParOf" srcId="{85B4D0C4-97E1-4007-B6A9-9D69284CC1AC}" destId="{10130C79-10B0-409B-B5A3-763AB02B0633}" srcOrd="12" destOrd="0" presId="urn:microsoft.com/office/officeart/2005/8/layout/venn1"/>
    <dgm:cxn modelId="{A1CC745A-9DE7-42B2-BEDD-DC663F1C3157}" type="presParOf" srcId="{85B4D0C4-97E1-4007-B6A9-9D69284CC1AC}" destId="{5A1481B6-64F2-4759-9FBF-503F02428F47}" srcOrd="1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A837E17-7962-4191-9D2D-08BEFEAA333D}" type="doc">
      <dgm:prSet loTypeId="urn:microsoft.com/office/officeart/2005/8/layout/chart3" loCatId="relationship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59ACE7B-63F9-4498-905C-0B63CED333CE}">
      <dgm:prSet/>
      <dgm:spPr/>
      <dgm:t>
        <a:bodyPr/>
        <a:lstStyle/>
        <a:p>
          <a:pPr rtl="0"/>
          <a:r>
            <a:rPr lang="hu-HU" baseline="0" dirty="0" smtClean="0"/>
            <a:t>Mi az ökológia lábnyom?</a:t>
          </a:r>
          <a:endParaRPr lang="hu-HU" dirty="0"/>
        </a:p>
      </dgm:t>
    </dgm:pt>
    <dgm:pt modelId="{7F08D9EB-21BE-44FC-BA69-B27CD4EE16EB}" type="parTrans" cxnId="{87FEEF2B-87D5-4AEE-BC2E-377DF0FAD4E7}">
      <dgm:prSet/>
      <dgm:spPr/>
      <dgm:t>
        <a:bodyPr/>
        <a:lstStyle/>
        <a:p>
          <a:endParaRPr lang="hu-HU"/>
        </a:p>
      </dgm:t>
    </dgm:pt>
    <dgm:pt modelId="{DF5628F9-0382-4190-BCB2-BC25C180ED87}" type="sibTrans" cxnId="{87FEEF2B-87D5-4AEE-BC2E-377DF0FAD4E7}">
      <dgm:prSet/>
      <dgm:spPr/>
      <dgm:t>
        <a:bodyPr/>
        <a:lstStyle/>
        <a:p>
          <a:endParaRPr lang="hu-HU"/>
        </a:p>
      </dgm:t>
    </dgm:pt>
    <dgm:pt modelId="{25DD99D8-2F7C-43BD-A969-59FE54DB5AA5}">
      <dgm:prSet/>
      <dgm:spPr/>
      <dgm:t>
        <a:bodyPr/>
        <a:lstStyle/>
        <a:p>
          <a:pPr rtl="0"/>
          <a:r>
            <a:rPr lang="hu-HU" baseline="0" smtClean="0"/>
            <a:t>Honnan kezdődött</a:t>
          </a:r>
          <a:r>
            <a:rPr lang="hu-HU" baseline="0" dirty="0" smtClean="0"/>
            <a:t>?</a:t>
          </a:r>
          <a:endParaRPr lang="hu-HU" dirty="0"/>
        </a:p>
      </dgm:t>
    </dgm:pt>
    <dgm:pt modelId="{274169A0-D907-4540-9548-745B59E8ACA7}" type="parTrans" cxnId="{6815B449-0774-4ED9-8684-EA32C19439F7}">
      <dgm:prSet/>
      <dgm:spPr/>
      <dgm:t>
        <a:bodyPr/>
        <a:lstStyle/>
        <a:p>
          <a:endParaRPr lang="hu-HU"/>
        </a:p>
      </dgm:t>
    </dgm:pt>
    <dgm:pt modelId="{6F785732-FFDD-4F43-9105-C21B88F152DD}" type="sibTrans" cxnId="{6815B449-0774-4ED9-8684-EA32C19439F7}">
      <dgm:prSet/>
      <dgm:spPr/>
      <dgm:t>
        <a:bodyPr/>
        <a:lstStyle/>
        <a:p>
          <a:endParaRPr lang="hu-HU"/>
        </a:p>
      </dgm:t>
    </dgm:pt>
    <dgm:pt modelId="{294C18B2-F256-4399-BB9D-479AAF96406B}">
      <dgm:prSet/>
      <dgm:spPr/>
      <dgm:t>
        <a:bodyPr/>
        <a:lstStyle/>
        <a:p>
          <a:pPr rtl="0"/>
          <a:r>
            <a:rPr lang="hu-HU" dirty="0" smtClean="0"/>
            <a:t>Hogyan lehet kiszámítani?</a:t>
          </a:r>
          <a:endParaRPr lang="hu-HU" dirty="0"/>
        </a:p>
      </dgm:t>
    </dgm:pt>
    <dgm:pt modelId="{8BCFA8B1-7B19-48B3-B369-268E39AC6EB3}" type="parTrans" cxnId="{E5037FB3-BA9F-4A4B-BD0F-F2386FDA8486}">
      <dgm:prSet/>
      <dgm:spPr/>
      <dgm:t>
        <a:bodyPr/>
        <a:lstStyle/>
        <a:p>
          <a:endParaRPr lang="hu-HU"/>
        </a:p>
      </dgm:t>
    </dgm:pt>
    <dgm:pt modelId="{9D7E5319-C0B4-447A-A859-D7F620B318BA}" type="sibTrans" cxnId="{E5037FB3-BA9F-4A4B-BD0F-F2386FDA8486}">
      <dgm:prSet/>
      <dgm:spPr/>
      <dgm:t>
        <a:bodyPr/>
        <a:lstStyle/>
        <a:p>
          <a:endParaRPr lang="hu-HU"/>
        </a:p>
      </dgm:t>
    </dgm:pt>
    <dgm:pt modelId="{BB6A493D-A2F4-4445-9847-0D588E29627D}">
      <dgm:prSet/>
      <dgm:spPr/>
      <dgm:t>
        <a:bodyPr/>
        <a:lstStyle/>
        <a:p>
          <a:pPr rtl="0"/>
          <a:r>
            <a:rPr lang="hu-HU" baseline="0" smtClean="0"/>
            <a:t>Mi a célja?</a:t>
          </a:r>
          <a:endParaRPr lang="hu-HU"/>
        </a:p>
      </dgm:t>
    </dgm:pt>
    <dgm:pt modelId="{30575BC0-9E35-418C-845A-F530AFA42501}" type="parTrans" cxnId="{037DEEE2-92AE-4EFB-9B7B-F35EC543AD29}">
      <dgm:prSet/>
      <dgm:spPr/>
      <dgm:t>
        <a:bodyPr/>
        <a:lstStyle/>
        <a:p>
          <a:endParaRPr lang="hu-HU"/>
        </a:p>
      </dgm:t>
    </dgm:pt>
    <dgm:pt modelId="{2E08F96F-D523-42E2-9900-0B629AC61F23}" type="sibTrans" cxnId="{037DEEE2-92AE-4EFB-9B7B-F35EC543AD29}">
      <dgm:prSet/>
      <dgm:spPr/>
      <dgm:t>
        <a:bodyPr/>
        <a:lstStyle/>
        <a:p>
          <a:endParaRPr lang="hu-HU"/>
        </a:p>
      </dgm:t>
    </dgm:pt>
    <dgm:pt modelId="{449CD926-E94A-42A8-A2F0-AF2256C13AF3}">
      <dgm:prSet/>
      <dgm:spPr/>
      <dgm:t>
        <a:bodyPr/>
        <a:lstStyle/>
        <a:p>
          <a:pPr rtl="0"/>
          <a:r>
            <a:rPr lang="hu-HU" dirty="0" smtClean="0"/>
            <a:t>Mi a biológia kapacitás ?</a:t>
          </a:r>
          <a:endParaRPr lang="hu-HU" dirty="0"/>
        </a:p>
      </dgm:t>
    </dgm:pt>
    <dgm:pt modelId="{6F78A220-FFFB-40C6-97F9-F9EB923E865B}" type="parTrans" cxnId="{CC16F10A-60F8-4598-B38A-7A06D82F4EA5}">
      <dgm:prSet/>
      <dgm:spPr/>
      <dgm:t>
        <a:bodyPr/>
        <a:lstStyle/>
        <a:p>
          <a:endParaRPr lang="hu-HU"/>
        </a:p>
      </dgm:t>
    </dgm:pt>
    <dgm:pt modelId="{3699C855-6EE8-4D48-96EF-452AA81BB82E}" type="sibTrans" cxnId="{CC16F10A-60F8-4598-B38A-7A06D82F4EA5}">
      <dgm:prSet/>
      <dgm:spPr/>
      <dgm:t>
        <a:bodyPr/>
        <a:lstStyle/>
        <a:p>
          <a:endParaRPr lang="hu-HU"/>
        </a:p>
      </dgm:t>
    </dgm:pt>
    <dgm:pt modelId="{95E4C3D5-7655-4E47-9AEE-B1133BDFE8F0}">
      <dgm:prSet/>
      <dgm:spPr/>
      <dgm:t>
        <a:bodyPr/>
        <a:lstStyle/>
        <a:p>
          <a:r>
            <a:rPr lang="hu-HU" dirty="0" smtClean="0"/>
            <a:t>Mik a problémái?</a:t>
          </a:r>
          <a:endParaRPr lang="hu-HU" dirty="0"/>
        </a:p>
      </dgm:t>
    </dgm:pt>
    <dgm:pt modelId="{DBCFB440-648B-4AD2-8813-BA815D93CE3D}" type="parTrans" cxnId="{C5D522AE-DB82-4120-95EB-215A151B9CCA}">
      <dgm:prSet/>
      <dgm:spPr/>
      <dgm:t>
        <a:bodyPr/>
        <a:lstStyle/>
        <a:p>
          <a:endParaRPr lang="hu-HU"/>
        </a:p>
      </dgm:t>
    </dgm:pt>
    <dgm:pt modelId="{492313F0-0412-4CC3-98F8-B034DA81C0E5}" type="sibTrans" cxnId="{C5D522AE-DB82-4120-95EB-215A151B9CCA}">
      <dgm:prSet/>
      <dgm:spPr/>
      <dgm:t>
        <a:bodyPr/>
        <a:lstStyle/>
        <a:p>
          <a:endParaRPr lang="hu-HU"/>
        </a:p>
      </dgm:t>
    </dgm:pt>
    <dgm:pt modelId="{952B5B6A-F682-4BDE-BC1B-DE82891F6222}">
      <dgm:prSet/>
      <dgm:spPr/>
      <dgm:t>
        <a:bodyPr/>
        <a:lstStyle/>
        <a:p>
          <a:r>
            <a:rPr lang="hu-HU" dirty="0" smtClean="0"/>
            <a:t>Hogyan lehet meg akadályozni?</a:t>
          </a:r>
          <a:endParaRPr lang="hu-HU" dirty="0"/>
        </a:p>
      </dgm:t>
    </dgm:pt>
    <dgm:pt modelId="{1F8E024C-6745-4570-B504-35102C771D68}" type="parTrans" cxnId="{7E0A47F9-D5CC-49B6-A094-57D700FF2782}">
      <dgm:prSet/>
      <dgm:spPr/>
      <dgm:t>
        <a:bodyPr/>
        <a:lstStyle/>
        <a:p>
          <a:endParaRPr lang="hu-HU"/>
        </a:p>
      </dgm:t>
    </dgm:pt>
    <dgm:pt modelId="{04D1664F-7FF4-481E-9765-E0F365FE91E5}" type="sibTrans" cxnId="{7E0A47F9-D5CC-49B6-A094-57D700FF2782}">
      <dgm:prSet/>
      <dgm:spPr/>
      <dgm:t>
        <a:bodyPr/>
        <a:lstStyle/>
        <a:p>
          <a:endParaRPr lang="hu-HU"/>
        </a:p>
      </dgm:t>
    </dgm:pt>
    <dgm:pt modelId="{E6D9C818-522C-49CF-921F-50BEF59E9356}" type="pres">
      <dgm:prSet presAssocID="{6A837E17-7962-4191-9D2D-08BEFEAA333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7A0B392C-993A-42E3-8738-95B45BBB7EFE}" type="pres">
      <dgm:prSet presAssocID="{6A837E17-7962-4191-9D2D-08BEFEAA333D}" presName="wedge1" presStyleLbl="node1" presStyleIdx="0" presStyleCnt="7"/>
      <dgm:spPr/>
      <dgm:t>
        <a:bodyPr/>
        <a:lstStyle/>
        <a:p>
          <a:endParaRPr lang="hu-HU"/>
        </a:p>
      </dgm:t>
    </dgm:pt>
    <dgm:pt modelId="{9FE2D779-0213-49DA-B389-39D6437EF053}" type="pres">
      <dgm:prSet presAssocID="{6A837E17-7962-4191-9D2D-08BEFEAA333D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59FEE2E-9734-4C07-8731-835B7A81FBA4}" type="pres">
      <dgm:prSet presAssocID="{6A837E17-7962-4191-9D2D-08BEFEAA333D}" presName="wedge2" presStyleLbl="node1" presStyleIdx="1" presStyleCnt="7"/>
      <dgm:spPr/>
      <dgm:t>
        <a:bodyPr/>
        <a:lstStyle/>
        <a:p>
          <a:endParaRPr lang="hu-HU"/>
        </a:p>
      </dgm:t>
    </dgm:pt>
    <dgm:pt modelId="{78C39628-8D40-4F1C-8B4F-6A429C129E5E}" type="pres">
      <dgm:prSet presAssocID="{6A837E17-7962-4191-9D2D-08BEFEAA333D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E831CF5-40B9-4DC0-B30D-061F4EBF061E}" type="pres">
      <dgm:prSet presAssocID="{6A837E17-7962-4191-9D2D-08BEFEAA333D}" presName="wedge3" presStyleLbl="node1" presStyleIdx="2" presStyleCnt="7"/>
      <dgm:spPr/>
      <dgm:t>
        <a:bodyPr/>
        <a:lstStyle/>
        <a:p>
          <a:endParaRPr lang="hu-HU"/>
        </a:p>
      </dgm:t>
    </dgm:pt>
    <dgm:pt modelId="{84A060B8-8C08-463E-B7F1-E87B4C1AF503}" type="pres">
      <dgm:prSet presAssocID="{6A837E17-7962-4191-9D2D-08BEFEAA333D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2694626-BF0B-41B2-BB5E-01B879F52292}" type="pres">
      <dgm:prSet presAssocID="{6A837E17-7962-4191-9D2D-08BEFEAA333D}" presName="wedge4" presStyleLbl="node1" presStyleIdx="3" presStyleCnt="7"/>
      <dgm:spPr/>
      <dgm:t>
        <a:bodyPr/>
        <a:lstStyle/>
        <a:p>
          <a:endParaRPr lang="hu-HU"/>
        </a:p>
      </dgm:t>
    </dgm:pt>
    <dgm:pt modelId="{B42742D6-1610-4EFA-90FF-98FA3EF65E48}" type="pres">
      <dgm:prSet presAssocID="{6A837E17-7962-4191-9D2D-08BEFEAA333D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1FD4B74-6D1C-4AB2-B146-86AD1CA46D84}" type="pres">
      <dgm:prSet presAssocID="{6A837E17-7962-4191-9D2D-08BEFEAA333D}" presName="wedge5" presStyleLbl="node1" presStyleIdx="4" presStyleCnt="7"/>
      <dgm:spPr/>
      <dgm:t>
        <a:bodyPr/>
        <a:lstStyle/>
        <a:p>
          <a:endParaRPr lang="hu-HU"/>
        </a:p>
      </dgm:t>
    </dgm:pt>
    <dgm:pt modelId="{215FEE31-271C-4666-9B7D-D1B26B9EE7B5}" type="pres">
      <dgm:prSet presAssocID="{6A837E17-7962-4191-9D2D-08BEFEAA333D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76968C8-EA5F-4DB1-823A-C67E498A3573}" type="pres">
      <dgm:prSet presAssocID="{6A837E17-7962-4191-9D2D-08BEFEAA333D}" presName="wedge6" presStyleLbl="node1" presStyleIdx="5" presStyleCnt="7"/>
      <dgm:spPr/>
      <dgm:t>
        <a:bodyPr/>
        <a:lstStyle/>
        <a:p>
          <a:endParaRPr lang="hu-HU"/>
        </a:p>
      </dgm:t>
    </dgm:pt>
    <dgm:pt modelId="{5630DE37-3177-47BA-B38F-1446897C38E5}" type="pres">
      <dgm:prSet presAssocID="{6A837E17-7962-4191-9D2D-08BEFEAA333D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6249090-7F0A-429A-A067-A3B8B2441677}" type="pres">
      <dgm:prSet presAssocID="{6A837E17-7962-4191-9D2D-08BEFEAA333D}" presName="wedge7" presStyleLbl="node1" presStyleIdx="6" presStyleCnt="7"/>
      <dgm:spPr/>
      <dgm:t>
        <a:bodyPr/>
        <a:lstStyle/>
        <a:p>
          <a:endParaRPr lang="hu-HU"/>
        </a:p>
      </dgm:t>
    </dgm:pt>
    <dgm:pt modelId="{B6018FF5-C60A-44CC-8DAE-6D52F2345628}" type="pres">
      <dgm:prSet presAssocID="{6A837E17-7962-4191-9D2D-08BEFEAA333D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4C99E3C3-4359-4F1A-BFB9-0F1F5F3BAB9A}" type="presOf" srcId="{BB6A493D-A2F4-4445-9847-0D588E29627D}" destId="{62694626-BF0B-41B2-BB5E-01B879F52292}" srcOrd="0" destOrd="0" presId="urn:microsoft.com/office/officeart/2005/8/layout/chart3"/>
    <dgm:cxn modelId="{CC16F10A-60F8-4598-B38A-7A06D82F4EA5}" srcId="{6A837E17-7962-4191-9D2D-08BEFEAA333D}" destId="{449CD926-E94A-42A8-A2F0-AF2256C13AF3}" srcOrd="4" destOrd="0" parTransId="{6F78A220-FFFB-40C6-97F9-F9EB923E865B}" sibTransId="{3699C855-6EE8-4D48-96EF-452AA81BB82E}"/>
    <dgm:cxn modelId="{5EC7B398-35D4-48A7-B699-3C36696D7D8D}" type="presOf" srcId="{95E4C3D5-7655-4E47-9AEE-B1133BDFE8F0}" destId="{5630DE37-3177-47BA-B38F-1446897C38E5}" srcOrd="1" destOrd="0" presId="urn:microsoft.com/office/officeart/2005/8/layout/chart3"/>
    <dgm:cxn modelId="{037DEEE2-92AE-4EFB-9B7B-F35EC543AD29}" srcId="{6A837E17-7962-4191-9D2D-08BEFEAA333D}" destId="{BB6A493D-A2F4-4445-9847-0D588E29627D}" srcOrd="3" destOrd="0" parTransId="{30575BC0-9E35-418C-845A-F530AFA42501}" sibTransId="{2E08F96F-D523-42E2-9900-0B629AC61F23}"/>
    <dgm:cxn modelId="{82174B78-8E1A-40C7-A45E-2ED13F8AD6A3}" type="presOf" srcId="{BB6A493D-A2F4-4445-9847-0D588E29627D}" destId="{B42742D6-1610-4EFA-90FF-98FA3EF65E48}" srcOrd="1" destOrd="0" presId="urn:microsoft.com/office/officeart/2005/8/layout/chart3"/>
    <dgm:cxn modelId="{E04E365F-F1CC-4523-BC72-6B43BB5FCCD8}" type="presOf" srcId="{6A837E17-7962-4191-9D2D-08BEFEAA333D}" destId="{E6D9C818-522C-49CF-921F-50BEF59E9356}" srcOrd="0" destOrd="0" presId="urn:microsoft.com/office/officeart/2005/8/layout/chart3"/>
    <dgm:cxn modelId="{B23EE996-F6EB-4061-B644-F0C2F6FD454D}" type="presOf" srcId="{294C18B2-F256-4399-BB9D-479AAF96406B}" destId="{84A060B8-8C08-463E-B7F1-E87B4C1AF503}" srcOrd="1" destOrd="0" presId="urn:microsoft.com/office/officeart/2005/8/layout/chart3"/>
    <dgm:cxn modelId="{DA9CFD32-0802-476C-8E13-810275149BD0}" type="presOf" srcId="{25DD99D8-2F7C-43BD-A969-59FE54DB5AA5}" destId="{78C39628-8D40-4F1C-8B4F-6A429C129E5E}" srcOrd="1" destOrd="0" presId="urn:microsoft.com/office/officeart/2005/8/layout/chart3"/>
    <dgm:cxn modelId="{A116349F-7043-4861-BBB6-25AC38588DD9}" type="presOf" srcId="{359ACE7B-63F9-4498-905C-0B63CED333CE}" destId="{7A0B392C-993A-42E3-8738-95B45BBB7EFE}" srcOrd="0" destOrd="0" presId="urn:microsoft.com/office/officeart/2005/8/layout/chart3"/>
    <dgm:cxn modelId="{67DCFC4D-9D7D-42EC-BDAB-EEB326C202DC}" type="presOf" srcId="{449CD926-E94A-42A8-A2F0-AF2256C13AF3}" destId="{215FEE31-271C-4666-9B7D-D1B26B9EE7B5}" srcOrd="1" destOrd="0" presId="urn:microsoft.com/office/officeart/2005/8/layout/chart3"/>
    <dgm:cxn modelId="{87FEEF2B-87D5-4AEE-BC2E-377DF0FAD4E7}" srcId="{6A837E17-7962-4191-9D2D-08BEFEAA333D}" destId="{359ACE7B-63F9-4498-905C-0B63CED333CE}" srcOrd="0" destOrd="0" parTransId="{7F08D9EB-21BE-44FC-BA69-B27CD4EE16EB}" sibTransId="{DF5628F9-0382-4190-BCB2-BC25C180ED87}"/>
    <dgm:cxn modelId="{532D7EEE-742C-4567-B78D-FFF16DEA3970}" type="presOf" srcId="{25DD99D8-2F7C-43BD-A969-59FE54DB5AA5}" destId="{A59FEE2E-9734-4C07-8731-835B7A81FBA4}" srcOrd="0" destOrd="0" presId="urn:microsoft.com/office/officeart/2005/8/layout/chart3"/>
    <dgm:cxn modelId="{BEF95E05-E1DD-488C-8F3D-3E0274FC3685}" type="presOf" srcId="{952B5B6A-F682-4BDE-BC1B-DE82891F6222}" destId="{06249090-7F0A-429A-A067-A3B8B2441677}" srcOrd="0" destOrd="0" presId="urn:microsoft.com/office/officeart/2005/8/layout/chart3"/>
    <dgm:cxn modelId="{FBD41369-1C1A-485F-9D77-97C5F868AB1F}" type="presOf" srcId="{449CD926-E94A-42A8-A2F0-AF2256C13AF3}" destId="{71FD4B74-6D1C-4AB2-B146-86AD1CA46D84}" srcOrd="0" destOrd="0" presId="urn:microsoft.com/office/officeart/2005/8/layout/chart3"/>
    <dgm:cxn modelId="{C5D522AE-DB82-4120-95EB-215A151B9CCA}" srcId="{6A837E17-7962-4191-9D2D-08BEFEAA333D}" destId="{95E4C3D5-7655-4E47-9AEE-B1133BDFE8F0}" srcOrd="5" destOrd="0" parTransId="{DBCFB440-648B-4AD2-8813-BA815D93CE3D}" sibTransId="{492313F0-0412-4CC3-98F8-B034DA81C0E5}"/>
    <dgm:cxn modelId="{48F4EF3F-792B-43BE-9C65-184A3BE339CE}" type="presOf" srcId="{95E4C3D5-7655-4E47-9AEE-B1133BDFE8F0}" destId="{176968C8-EA5F-4DB1-823A-C67E498A3573}" srcOrd="0" destOrd="0" presId="urn:microsoft.com/office/officeart/2005/8/layout/chart3"/>
    <dgm:cxn modelId="{A52B39DC-013A-457F-B956-CE2BAFC6F724}" type="presOf" srcId="{359ACE7B-63F9-4498-905C-0B63CED333CE}" destId="{9FE2D779-0213-49DA-B389-39D6437EF053}" srcOrd="1" destOrd="0" presId="urn:microsoft.com/office/officeart/2005/8/layout/chart3"/>
    <dgm:cxn modelId="{2541B201-E3F8-4048-973E-EB730E6F50B2}" type="presOf" srcId="{294C18B2-F256-4399-BB9D-479AAF96406B}" destId="{FE831CF5-40B9-4DC0-B30D-061F4EBF061E}" srcOrd="0" destOrd="0" presId="urn:microsoft.com/office/officeart/2005/8/layout/chart3"/>
    <dgm:cxn modelId="{6815B449-0774-4ED9-8684-EA32C19439F7}" srcId="{6A837E17-7962-4191-9D2D-08BEFEAA333D}" destId="{25DD99D8-2F7C-43BD-A969-59FE54DB5AA5}" srcOrd="1" destOrd="0" parTransId="{274169A0-D907-4540-9548-745B59E8ACA7}" sibTransId="{6F785732-FFDD-4F43-9105-C21B88F152DD}"/>
    <dgm:cxn modelId="{E5037FB3-BA9F-4A4B-BD0F-F2386FDA8486}" srcId="{6A837E17-7962-4191-9D2D-08BEFEAA333D}" destId="{294C18B2-F256-4399-BB9D-479AAF96406B}" srcOrd="2" destOrd="0" parTransId="{8BCFA8B1-7B19-48B3-B369-268E39AC6EB3}" sibTransId="{9D7E5319-C0B4-447A-A859-D7F620B318BA}"/>
    <dgm:cxn modelId="{4B815275-F63F-442A-8EEB-93E92AD25D1A}" type="presOf" srcId="{952B5B6A-F682-4BDE-BC1B-DE82891F6222}" destId="{B6018FF5-C60A-44CC-8DAE-6D52F2345628}" srcOrd="1" destOrd="0" presId="urn:microsoft.com/office/officeart/2005/8/layout/chart3"/>
    <dgm:cxn modelId="{7E0A47F9-D5CC-49B6-A094-57D700FF2782}" srcId="{6A837E17-7962-4191-9D2D-08BEFEAA333D}" destId="{952B5B6A-F682-4BDE-BC1B-DE82891F6222}" srcOrd="6" destOrd="0" parTransId="{1F8E024C-6745-4570-B504-35102C771D68}" sibTransId="{04D1664F-7FF4-481E-9765-E0F365FE91E5}"/>
    <dgm:cxn modelId="{A91F8EF9-84CA-4A46-B474-3BF5C1DD39BC}" type="presParOf" srcId="{E6D9C818-522C-49CF-921F-50BEF59E9356}" destId="{7A0B392C-993A-42E3-8738-95B45BBB7EFE}" srcOrd="0" destOrd="0" presId="urn:microsoft.com/office/officeart/2005/8/layout/chart3"/>
    <dgm:cxn modelId="{4ABCECA3-C6FF-4F3B-BEC4-146F2C7AD500}" type="presParOf" srcId="{E6D9C818-522C-49CF-921F-50BEF59E9356}" destId="{9FE2D779-0213-49DA-B389-39D6437EF053}" srcOrd="1" destOrd="0" presId="urn:microsoft.com/office/officeart/2005/8/layout/chart3"/>
    <dgm:cxn modelId="{2A54D9FB-B3D0-45B1-B43F-EF3C8FA8B59A}" type="presParOf" srcId="{E6D9C818-522C-49CF-921F-50BEF59E9356}" destId="{A59FEE2E-9734-4C07-8731-835B7A81FBA4}" srcOrd="2" destOrd="0" presId="urn:microsoft.com/office/officeart/2005/8/layout/chart3"/>
    <dgm:cxn modelId="{F0FAF728-D4B3-449B-82A5-E316542CD3A9}" type="presParOf" srcId="{E6D9C818-522C-49CF-921F-50BEF59E9356}" destId="{78C39628-8D40-4F1C-8B4F-6A429C129E5E}" srcOrd="3" destOrd="0" presId="urn:microsoft.com/office/officeart/2005/8/layout/chart3"/>
    <dgm:cxn modelId="{11A04B44-B956-4A3C-BD83-A11B0EB61CEA}" type="presParOf" srcId="{E6D9C818-522C-49CF-921F-50BEF59E9356}" destId="{FE831CF5-40B9-4DC0-B30D-061F4EBF061E}" srcOrd="4" destOrd="0" presId="urn:microsoft.com/office/officeart/2005/8/layout/chart3"/>
    <dgm:cxn modelId="{D88791E6-007D-4C2A-AD0F-F01DA78EFD72}" type="presParOf" srcId="{E6D9C818-522C-49CF-921F-50BEF59E9356}" destId="{84A060B8-8C08-463E-B7F1-E87B4C1AF503}" srcOrd="5" destOrd="0" presId="urn:microsoft.com/office/officeart/2005/8/layout/chart3"/>
    <dgm:cxn modelId="{2666A172-DCB0-42B6-AAC3-B45C0F216166}" type="presParOf" srcId="{E6D9C818-522C-49CF-921F-50BEF59E9356}" destId="{62694626-BF0B-41B2-BB5E-01B879F52292}" srcOrd="6" destOrd="0" presId="urn:microsoft.com/office/officeart/2005/8/layout/chart3"/>
    <dgm:cxn modelId="{327D4201-AE4D-4570-A7DF-C0E4FF315866}" type="presParOf" srcId="{E6D9C818-522C-49CF-921F-50BEF59E9356}" destId="{B42742D6-1610-4EFA-90FF-98FA3EF65E48}" srcOrd="7" destOrd="0" presId="urn:microsoft.com/office/officeart/2005/8/layout/chart3"/>
    <dgm:cxn modelId="{A7BC8B15-F9B8-4657-9BB2-A0A5162B97B4}" type="presParOf" srcId="{E6D9C818-522C-49CF-921F-50BEF59E9356}" destId="{71FD4B74-6D1C-4AB2-B146-86AD1CA46D84}" srcOrd="8" destOrd="0" presId="urn:microsoft.com/office/officeart/2005/8/layout/chart3"/>
    <dgm:cxn modelId="{83BDCB1A-25C3-41F1-A3D2-02DA9BB7278A}" type="presParOf" srcId="{E6D9C818-522C-49CF-921F-50BEF59E9356}" destId="{215FEE31-271C-4666-9B7D-D1B26B9EE7B5}" srcOrd="9" destOrd="0" presId="urn:microsoft.com/office/officeart/2005/8/layout/chart3"/>
    <dgm:cxn modelId="{F0ACD856-35D3-4DF2-8214-99D4256B757C}" type="presParOf" srcId="{E6D9C818-522C-49CF-921F-50BEF59E9356}" destId="{176968C8-EA5F-4DB1-823A-C67E498A3573}" srcOrd="10" destOrd="0" presId="urn:microsoft.com/office/officeart/2005/8/layout/chart3"/>
    <dgm:cxn modelId="{44B042D7-A220-42BB-9525-80B0A0E10756}" type="presParOf" srcId="{E6D9C818-522C-49CF-921F-50BEF59E9356}" destId="{5630DE37-3177-47BA-B38F-1446897C38E5}" srcOrd="11" destOrd="0" presId="urn:microsoft.com/office/officeart/2005/8/layout/chart3"/>
    <dgm:cxn modelId="{965B972B-212F-4ADB-8D3F-10A36040E973}" type="presParOf" srcId="{E6D9C818-522C-49CF-921F-50BEF59E9356}" destId="{06249090-7F0A-429A-A067-A3B8B2441677}" srcOrd="12" destOrd="0" presId="urn:microsoft.com/office/officeart/2005/8/layout/chart3"/>
    <dgm:cxn modelId="{FC80723D-04DD-4C3B-876F-8052C1638535}" type="presParOf" srcId="{E6D9C818-522C-49CF-921F-50BEF59E9356}" destId="{B6018FF5-C60A-44CC-8DAE-6D52F2345628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5DFABA-115F-4D8E-ABB9-F18CEAB54DD9}">
      <dsp:nvSpPr>
        <dsp:cNvPr id="0" name=""/>
        <dsp:cNvSpPr/>
      </dsp:nvSpPr>
      <dsp:spPr>
        <a:xfrm>
          <a:off x="0" y="0"/>
          <a:ext cx="7239000" cy="4846638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shade val="80000"/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shade val="80000"/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shade val="80000"/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shade val="8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lvl="0" algn="ctr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600" kern="1200" baseline="0" dirty="0" smtClean="0"/>
            <a:t>amit  egy  népesség   a  természetre  terhel  </a:t>
          </a:r>
          <a:endParaRPr lang="hu-HU" sz="2600" kern="1200" dirty="0"/>
        </a:p>
      </dsp:txBody>
      <dsp:txXfrm>
        <a:off x="0" y="0"/>
        <a:ext cx="7239000" cy="2617184"/>
      </dsp:txXfrm>
    </dsp:sp>
    <dsp:sp modelId="{867CD2AC-2D3C-4BB8-9197-74E5885FDD6C}">
      <dsp:nvSpPr>
        <dsp:cNvPr id="0" name=""/>
        <dsp:cNvSpPr/>
      </dsp:nvSpPr>
      <dsp:spPr>
        <a:xfrm>
          <a:off x="0" y="2520251"/>
          <a:ext cx="1809749" cy="222945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energia   </a:t>
          </a:r>
          <a:endParaRPr lang="hu-HU" sz="1200" kern="1200" dirty="0"/>
        </a:p>
      </dsp:txBody>
      <dsp:txXfrm>
        <a:off x="0" y="2520251"/>
        <a:ext cx="1809749" cy="2229453"/>
      </dsp:txXfrm>
    </dsp:sp>
    <dsp:sp modelId="{98A6FF74-2138-461D-A3D9-70476B6C657A}">
      <dsp:nvSpPr>
        <dsp:cNvPr id="0" name=""/>
        <dsp:cNvSpPr/>
      </dsp:nvSpPr>
      <dsp:spPr>
        <a:xfrm>
          <a:off x="1809750" y="2520251"/>
          <a:ext cx="1809749" cy="222945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élelem   </a:t>
          </a:r>
          <a:endParaRPr lang="hu-HU" sz="1200" kern="1200" dirty="0"/>
        </a:p>
      </dsp:txBody>
      <dsp:txXfrm>
        <a:off x="1809750" y="2520251"/>
        <a:ext cx="1809749" cy="2229453"/>
      </dsp:txXfrm>
    </dsp:sp>
    <dsp:sp modelId="{0A5D3A14-0FAB-4CBE-83F8-F15A288DED36}">
      <dsp:nvSpPr>
        <dsp:cNvPr id="0" name=""/>
        <dsp:cNvSpPr/>
      </dsp:nvSpPr>
      <dsp:spPr>
        <a:xfrm>
          <a:off x="3619499" y="2520251"/>
          <a:ext cx="1809749" cy="222945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élőhely  </a:t>
          </a:r>
          <a:endParaRPr lang="hu-HU" sz="1200" kern="1200" dirty="0"/>
        </a:p>
      </dsp:txBody>
      <dsp:txXfrm>
        <a:off x="3619499" y="2520251"/>
        <a:ext cx="1809749" cy="2229453"/>
      </dsp:txXfrm>
    </dsp:sp>
    <dsp:sp modelId="{956FD33F-2FCA-4B24-8030-26E3A0040FA7}">
      <dsp:nvSpPr>
        <dsp:cNvPr id="0" name=""/>
        <dsp:cNvSpPr/>
      </dsp:nvSpPr>
      <dsp:spPr>
        <a:xfrm>
          <a:off x="5429250" y="2520251"/>
          <a:ext cx="1809749" cy="2229453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200" kern="1200" dirty="0" smtClean="0"/>
            <a:t>és  hulladék  elhelyezés tekintetében. </a:t>
          </a:r>
          <a:endParaRPr lang="hu-HU" sz="1200" kern="1200" dirty="0"/>
        </a:p>
      </dsp:txBody>
      <dsp:txXfrm>
        <a:off x="5429250" y="2520251"/>
        <a:ext cx="1809749" cy="22294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D77053-859E-4B10-AE62-6A83DEE43B4D}">
      <dsp:nvSpPr>
        <dsp:cNvPr id="0" name=""/>
        <dsp:cNvSpPr/>
      </dsp:nvSpPr>
      <dsp:spPr>
        <a:xfrm>
          <a:off x="1519" y="0"/>
          <a:ext cx="2364692" cy="366731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74000"/>
              </a:schemeClr>
            </a:gs>
            <a:gs pos="49000">
              <a:schemeClr val="accent5">
                <a:tint val="96000"/>
                <a:shade val="84000"/>
                <a:satMod val="110000"/>
              </a:schemeClr>
            </a:gs>
            <a:gs pos="49100">
              <a:schemeClr val="accent5">
                <a:shade val="55000"/>
                <a:satMod val="150000"/>
              </a:schemeClr>
            </a:gs>
            <a:gs pos="92000">
              <a:schemeClr val="accent5">
                <a:tint val="98000"/>
                <a:shade val="90000"/>
                <a:satMod val="128000"/>
              </a:schemeClr>
            </a:gs>
            <a:gs pos="100000">
              <a:schemeClr val="accent5">
                <a:tint val="90000"/>
                <a:shade val="97000"/>
                <a:satMod val="128000"/>
              </a:schemeClr>
            </a:gs>
          </a:gsLst>
          <a:lin ang="5400000" scaled="1"/>
        </a:gradFill>
        <a:ln w="11430" cap="flat" cmpd="sng" algn="ctr">
          <a:solidFill>
            <a:schemeClr val="accent5"/>
          </a:solidFill>
          <a:prstDash val="solid"/>
        </a:ln>
        <a:effectLst>
          <a:softEdge rad="63500"/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baseline="0" dirty="0" smtClean="0"/>
            <a:t>A fenntarthatósági elmélet átvitele a gyakorlatba - társadalmi akció </a:t>
          </a:r>
          <a:endParaRPr lang="hu-HU" sz="1800" kern="1200" dirty="0"/>
        </a:p>
      </dsp:txBody>
      <dsp:txXfrm>
        <a:off x="1519" y="1466926"/>
        <a:ext cx="2364692" cy="1466926"/>
      </dsp:txXfrm>
    </dsp:sp>
    <dsp:sp modelId="{63D8F058-09FB-4F8D-9206-47C85744DA08}">
      <dsp:nvSpPr>
        <dsp:cNvPr id="0" name=""/>
        <dsp:cNvSpPr/>
      </dsp:nvSpPr>
      <dsp:spPr>
        <a:xfrm>
          <a:off x="573258" y="220038"/>
          <a:ext cx="1221215" cy="1221215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9B94D8-30E6-4339-BFC9-6A594D9C06C8}">
      <dsp:nvSpPr>
        <dsp:cNvPr id="0" name=""/>
        <dsp:cNvSpPr/>
      </dsp:nvSpPr>
      <dsp:spPr>
        <a:xfrm>
          <a:off x="2437153" y="0"/>
          <a:ext cx="2364692" cy="366731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74000"/>
              </a:schemeClr>
            </a:gs>
            <a:gs pos="49000">
              <a:schemeClr val="accent5">
                <a:tint val="96000"/>
                <a:shade val="84000"/>
                <a:satMod val="110000"/>
              </a:schemeClr>
            </a:gs>
            <a:gs pos="49100">
              <a:schemeClr val="accent5">
                <a:shade val="55000"/>
                <a:satMod val="150000"/>
              </a:schemeClr>
            </a:gs>
            <a:gs pos="92000">
              <a:schemeClr val="accent5">
                <a:tint val="98000"/>
                <a:shade val="90000"/>
                <a:satMod val="128000"/>
              </a:schemeClr>
            </a:gs>
            <a:gs pos="100000">
              <a:schemeClr val="accent5">
                <a:tint val="90000"/>
                <a:shade val="97000"/>
                <a:satMod val="128000"/>
              </a:schemeClr>
            </a:gs>
          </a:gsLst>
          <a:lin ang="5400000" scaled="1"/>
        </a:gradFill>
        <a:ln w="11430" cap="flat" cmpd="sng" algn="ctr">
          <a:solidFill>
            <a:schemeClr val="accent5"/>
          </a:solidFill>
          <a:prstDash val="solid"/>
        </a:ln>
        <a:effectLst>
          <a:softEdge rad="63500"/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baseline="0" smtClean="0"/>
            <a:t>Helyzetfelmérés - tervezés jövőbeli problémák elkerülése</a:t>
          </a:r>
          <a:endParaRPr lang="hu-HU" sz="1800" kern="1200"/>
        </a:p>
      </dsp:txBody>
      <dsp:txXfrm>
        <a:off x="2437153" y="1466926"/>
        <a:ext cx="2364692" cy="1466926"/>
      </dsp:txXfrm>
    </dsp:sp>
    <dsp:sp modelId="{CF7ED0AE-8E65-4D62-892E-399F668744CC}">
      <dsp:nvSpPr>
        <dsp:cNvPr id="0" name=""/>
        <dsp:cNvSpPr/>
      </dsp:nvSpPr>
      <dsp:spPr>
        <a:xfrm>
          <a:off x="3008892" y="220038"/>
          <a:ext cx="1221215" cy="122121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1604B0-5BD1-45C8-A3BA-E7E7E458F60B}">
      <dsp:nvSpPr>
        <dsp:cNvPr id="0" name=""/>
        <dsp:cNvSpPr/>
      </dsp:nvSpPr>
      <dsp:spPr>
        <a:xfrm>
          <a:off x="4872787" y="0"/>
          <a:ext cx="2364692" cy="3667315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5">
                <a:tint val="74000"/>
              </a:schemeClr>
            </a:gs>
            <a:gs pos="49000">
              <a:schemeClr val="accent5">
                <a:tint val="96000"/>
                <a:shade val="84000"/>
                <a:satMod val="110000"/>
              </a:schemeClr>
            </a:gs>
            <a:gs pos="49100">
              <a:schemeClr val="accent5">
                <a:shade val="55000"/>
                <a:satMod val="150000"/>
              </a:schemeClr>
            </a:gs>
            <a:gs pos="92000">
              <a:schemeClr val="accent5">
                <a:tint val="98000"/>
                <a:shade val="90000"/>
                <a:satMod val="128000"/>
              </a:schemeClr>
            </a:gs>
            <a:gs pos="100000">
              <a:schemeClr val="accent5">
                <a:tint val="90000"/>
                <a:shade val="97000"/>
                <a:satMod val="128000"/>
              </a:schemeClr>
            </a:gs>
          </a:gsLst>
          <a:lin ang="5400000" scaled="1"/>
        </a:gradFill>
        <a:ln w="11430" cap="flat" cmpd="sng" algn="ctr">
          <a:solidFill>
            <a:schemeClr val="accent5"/>
          </a:solidFill>
          <a:prstDash val="solid"/>
        </a:ln>
        <a:effectLst>
          <a:softEdge rad="63500"/>
        </a:effectLst>
      </dsp:spPr>
      <dsp:style>
        <a:lnRef idx="1">
          <a:schemeClr val="accent5"/>
        </a:lnRef>
        <a:fillRef idx="3">
          <a:schemeClr val="accent5"/>
        </a:fillRef>
        <a:effectRef idx="2">
          <a:schemeClr val="accent5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baseline="0" smtClean="0"/>
            <a:t>A fenntarthatósági elmélet: termelés - fogyasztás- hulladék terhelés összhangja. </a:t>
          </a:r>
          <a:endParaRPr lang="hu-HU" sz="1800" kern="1200"/>
        </a:p>
      </dsp:txBody>
      <dsp:txXfrm>
        <a:off x="4872787" y="1466926"/>
        <a:ext cx="2364692" cy="1466926"/>
      </dsp:txXfrm>
    </dsp:sp>
    <dsp:sp modelId="{4A171F9B-BB8D-474B-A114-815A241A14E7}">
      <dsp:nvSpPr>
        <dsp:cNvPr id="0" name=""/>
        <dsp:cNvSpPr/>
      </dsp:nvSpPr>
      <dsp:spPr>
        <a:xfrm>
          <a:off x="5444525" y="220038"/>
          <a:ext cx="1221215" cy="122121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7F027A-C6C5-4D41-8BFA-FA1B31461395}">
      <dsp:nvSpPr>
        <dsp:cNvPr id="0" name=""/>
        <dsp:cNvSpPr/>
      </dsp:nvSpPr>
      <dsp:spPr>
        <a:xfrm>
          <a:off x="289560" y="2933852"/>
          <a:ext cx="6659880" cy="55009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4F4774-C7EC-4996-A2CC-BB2D71E8027A}">
      <dsp:nvSpPr>
        <dsp:cNvPr id="0" name=""/>
        <dsp:cNvSpPr/>
      </dsp:nvSpPr>
      <dsp:spPr>
        <a:xfrm>
          <a:off x="542924" y="0"/>
          <a:ext cx="6153150" cy="484632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4B4BA-E758-4A05-9ADD-6F9B4318790A}">
      <dsp:nvSpPr>
        <dsp:cNvPr id="0" name=""/>
        <dsp:cNvSpPr/>
      </dsp:nvSpPr>
      <dsp:spPr>
        <a:xfrm>
          <a:off x="2454473" y="1387540"/>
          <a:ext cx="2330053" cy="20712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2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700" kern="1200" dirty="0" smtClean="0"/>
            <a:t>nitrogén-dioxid</a:t>
          </a:r>
          <a:endParaRPr lang="hu-HU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700" kern="1200" smtClean="0"/>
            <a:t>szmog</a:t>
          </a:r>
          <a:endParaRPr lang="hu-HU" sz="1700" kern="120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700" kern="1200" dirty="0" smtClean="0"/>
            <a:t>ózont</a:t>
          </a:r>
          <a:endParaRPr lang="hu-HU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700" kern="1200" dirty="0" smtClean="0"/>
            <a:t>szénhidrogéneket</a:t>
          </a:r>
          <a:endParaRPr lang="hu-HU" sz="1700" kern="1200" dirty="0"/>
        </a:p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700" kern="1200" dirty="0" smtClean="0"/>
            <a:t>szén-monoxidot</a:t>
          </a:r>
          <a:endParaRPr lang="hu-HU" sz="1700" kern="1200" dirty="0"/>
        </a:p>
      </dsp:txBody>
      <dsp:txXfrm>
        <a:off x="2555583" y="1488650"/>
        <a:ext cx="2127833" cy="186901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77ABF7-2AA0-4894-B739-2D938959F8DA}">
      <dsp:nvSpPr>
        <dsp:cNvPr id="0" name=""/>
        <dsp:cNvSpPr/>
      </dsp:nvSpPr>
      <dsp:spPr>
        <a:xfrm>
          <a:off x="2895599" y="0"/>
          <a:ext cx="4343400" cy="4846320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26670" rIns="26670" bIns="26670" numCol="1" spcCol="1270" anchor="t" anchorCtr="0">
          <a:noAutofit/>
        </a:bodyPr>
        <a:lstStyle/>
        <a:p>
          <a:pPr marL="285750" lvl="1" indent="-285750" algn="l" defTabSz="1866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4200" b="1" kern="1200" dirty="0" smtClean="0"/>
            <a:t>szén-monoxid</a:t>
          </a:r>
          <a:r>
            <a:rPr lang="hu-HU" sz="4200" kern="1200" dirty="0" smtClean="0"/>
            <a:t> </a:t>
          </a:r>
          <a:endParaRPr lang="hu-HU" sz="4200" kern="1200" dirty="0"/>
        </a:p>
        <a:p>
          <a:pPr marL="285750" lvl="1" indent="-285750" algn="l" defTabSz="1866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4200" kern="1200" smtClean="0"/>
            <a:t>nitrogén-oxidok </a:t>
          </a:r>
          <a:endParaRPr lang="hu-HU" sz="4200" kern="1200"/>
        </a:p>
        <a:p>
          <a:pPr marL="285750" lvl="1" indent="-285750" algn="l" defTabSz="18669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4200" kern="1200" smtClean="0"/>
            <a:t>kén-dioxid </a:t>
          </a:r>
          <a:endParaRPr lang="hu-HU" sz="4200" kern="1200"/>
        </a:p>
      </dsp:txBody>
      <dsp:txXfrm>
        <a:off x="2895599" y="605790"/>
        <a:ext cx="2714625" cy="3634740"/>
      </dsp:txXfrm>
    </dsp:sp>
    <dsp:sp modelId="{8F50873B-9453-4DCB-AC6B-EAAB06BEB2C9}">
      <dsp:nvSpPr>
        <dsp:cNvPr id="0" name=""/>
        <dsp:cNvSpPr/>
      </dsp:nvSpPr>
      <dsp:spPr>
        <a:xfrm>
          <a:off x="0" y="0"/>
          <a:ext cx="2895600" cy="48463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lvl="0" algn="ctr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6500" kern="1200" dirty="0"/>
        </a:p>
      </dsp:txBody>
      <dsp:txXfrm>
        <a:off x="141352" y="141352"/>
        <a:ext cx="2612896" cy="456361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B62439-954D-4D62-83C8-060403D1E0E1}">
      <dsp:nvSpPr>
        <dsp:cNvPr id="0" name=""/>
        <dsp:cNvSpPr/>
      </dsp:nvSpPr>
      <dsp:spPr>
        <a:xfrm rot="1752067">
          <a:off x="2260133" y="3138930"/>
          <a:ext cx="887723" cy="67763"/>
        </a:xfrm>
        <a:custGeom>
          <a:avLst/>
          <a:gdLst/>
          <a:ahLst/>
          <a:cxnLst/>
          <a:rect l="0" t="0" r="0" b="0"/>
          <a:pathLst>
            <a:path>
              <a:moveTo>
                <a:pt x="0" y="33881"/>
              </a:moveTo>
              <a:lnTo>
                <a:pt x="887723" y="33881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CE7663-F54C-4219-97C7-487F657C27A6}">
      <dsp:nvSpPr>
        <dsp:cNvPr id="0" name=""/>
        <dsp:cNvSpPr/>
      </dsp:nvSpPr>
      <dsp:spPr>
        <a:xfrm rot="19847933">
          <a:off x="2260133" y="1639626"/>
          <a:ext cx="887723" cy="67763"/>
        </a:xfrm>
        <a:custGeom>
          <a:avLst/>
          <a:gdLst/>
          <a:ahLst/>
          <a:cxnLst/>
          <a:rect l="0" t="0" r="0" b="0"/>
          <a:pathLst>
            <a:path>
              <a:moveTo>
                <a:pt x="0" y="33881"/>
              </a:moveTo>
              <a:lnTo>
                <a:pt x="887723" y="33881"/>
              </a:lnTo>
            </a:path>
          </a:pathLst>
        </a:custGeom>
        <a:noFill/>
        <a:ln w="400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996748-86DA-489A-A4A0-AAB2D9532494}">
      <dsp:nvSpPr>
        <dsp:cNvPr id="0" name=""/>
        <dsp:cNvSpPr/>
      </dsp:nvSpPr>
      <dsp:spPr>
        <a:xfrm>
          <a:off x="97" y="1060545"/>
          <a:ext cx="2725229" cy="27252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F32F8-0709-406B-97D7-617B41E60BB0}">
      <dsp:nvSpPr>
        <dsp:cNvPr id="0" name=""/>
        <dsp:cNvSpPr/>
      </dsp:nvSpPr>
      <dsp:spPr>
        <a:xfrm>
          <a:off x="2987544" y="240516"/>
          <a:ext cx="1635137" cy="16351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baseline="0" dirty="0" smtClean="0"/>
            <a:t>üvegházhatás függ</a:t>
          </a:r>
          <a:endParaRPr lang="hu-HU" sz="1400" kern="1200" dirty="0"/>
        </a:p>
      </dsp:txBody>
      <dsp:txXfrm>
        <a:off x="3227004" y="479976"/>
        <a:ext cx="1156217" cy="1156217"/>
      </dsp:txXfrm>
    </dsp:sp>
    <dsp:sp modelId="{801F2F91-232E-47EB-BC29-81A042FD23CE}">
      <dsp:nvSpPr>
        <dsp:cNvPr id="0" name=""/>
        <dsp:cNvSpPr/>
      </dsp:nvSpPr>
      <dsp:spPr>
        <a:xfrm>
          <a:off x="4786196" y="240516"/>
          <a:ext cx="2452706" cy="1635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kern="1200" smtClean="0"/>
            <a:t>Nap sugárzásától</a:t>
          </a:r>
          <a:endParaRPr lang="hu-HU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kern="1200" dirty="0" smtClean="0"/>
            <a:t>üvegházhatású gázoktól</a:t>
          </a:r>
          <a:endParaRPr lang="hu-HU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kern="1200" smtClean="0"/>
            <a:t>atmoszféra sűrűségétől </a:t>
          </a:r>
          <a:endParaRPr lang="hu-HU" sz="1800" kern="120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kern="1200" smtClean="0"/>
            <a:t>felmelegedésétől</a:t>
          </a:r>
          <a:endParaRPr lang="hu-HU" sz="1800" kern="1200"/>
        </a:p>
      </dsp:txBody>
      <dsp:txXfrm>
        <a:off x="4786196" y="240516"/>
        <a:ext cx="2452706" cy="1635137"/>
      </dsp:txXfrm>
    </dsp:sp>
    <dsp:sp modelId="{002BF06D-EDAC-4807-A351-9EC218C9DE3D}">
      <dsp:nvSpPr>
        <dsp:cNvPr id="0" name=""/>
        <dsp:cNvSpPr/>
      </dsp:nvSpPr>
      <dsp:spPr>
        <a:xfrm>
          <a:off x="2987544" y="2970665"/>
          <a:ext cx="1635137" cy="163513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baseline="0" dirty="0" smtClean="0"/>
            <a:t>globális  </a:t>
          </a:r>
        </a:p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baseline="0" dirty="0" smtClean="0"/>
            <a:t>függ</a:t>
          </a:r>
          <a:endParaRPr lang="hu-HU" sz="1400" kern="1200" dirty="0"/>
        </a:p>
      </dsp:txBody>
      <dsp:txXfrm>
        <a:off x="3227004" y="3210125"/>
        <a:ext cx="1156217" cy="1156217"/>
      </dsp:txXfrm>
    </dsp:sp>
    <dsp:sp modelId="{DB349128-BEA8-4DFC-B18F-90EF9E9FE247}">
      <dsp:nvSpPr>
        <dsp:cNvPr id="0" name=""/>
        <dsp:cNvSpPr/>
      </dsp:nvSpPr>
      <dsp:spPr>
        <a:xfrm>
          <a:off x="4786196" y="2970665"/>
          <a:ext cx="2452706" cy="16351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kern="1200" dirty="0" smtClean="0"/>
            <a:t>Napciklustól</a:t>
          </a:r>
          <a:endParaRPr lang="hu-HU" sz="1800" kern="1200" dirty="0"/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800" kern="1200" dirty="0" smtClean="0"/>
            <a:t>Napállandótól </a:t>
          </a:r>
          <a:endParaRPr lang="hu-HU" sz="1800" kern="1200" dirty="0"/>
        </a:p>
      </dsp:txBody>
      <dsp:txXfrm>
        <a:off x="4786196" y="2970665"/>
        <a:ext cx="2452706" cy="16351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05A6D2-AD87-4317-86B8-7A515C68A2E9}">
      <dsp:nvSpPr>
        <dsp:cNvPr id="0" name=""/>
        <dsp:cNvSpPr/>
      </dsp:nvSpPr>
      <dsp:spPr>
        <a:xfrm>
          <a:off x="4053733" y="2882965"/>
          <a:ext cx="2122921" cy="5051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251"/>
              </a:lnTo>
              <a:lnTo>
                <a:pt x="2122921" y="344251"/>
              </a:lnTo>
              <a:lnTo>
                <a:pt x="2122921" y="505158"/>
              </a:lnTo>
            </a:path>
          </a:pathLst>
        </a:custGeom>
        <a:noFill/>
        <a:ln w="400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31EC7CA-6DB4-42E5-9E6D-AB395A79CA12}">
      <dsp:nvSpPr>
        <dsp:cNvPr id="0" name=""/>
        <dsp:cNvSpPr/>
      </dsp:nvSpPr>
      <dsp:spPr>
        <a:xfrm>
          <a:off x="4008013" y="2882965"/>
          <a:ext cx="91440" cy="50515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05158"/>
              </a:lnTo>
            </a:path>
          </a:pathLst>
        </a:custGeom>
        <a:noFill/>
        <a:ln w="400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EF6A78-6894-451D-A824-0F4527135DD4}">
      <dsp:nvSpPr>
        <dsp:cNvPr id="0" name=""/>
        <dsp:cNvSpPr/>
      </dsp:nvSpPr>
      <dsp:spPr>
        <a:xfrm>
          <a:off x="1930812" y="2882965"/>
          <a:ext cx="2122921" cy="505158"/>
        </a:xfrm>
        <a:custGeom>
          <a:avLst/>
          <a:gdLst/>
          <a:ahLst/>
          <a:cxnLst/>
          <a:rect l="0" t="0" r="0" b="0"/>
          <a:pathLst>
            <a:path>
              <a:moveTo>
                <a:pt x="2122921" y="0"/>
              </a:moveTo>
              <a:lnTo>
                <a:pt x="2122921" y="344251"/>
              </a:lnTo>
              <a:lnTo>
                <a:pt x="0" y="344251"/>
              </a:lnTo>
              <a:lnTo>
                <a:pt x="0" y="505158"/>
              </a:lnTo>
            </a:path>
          </a:pathLst>
        </a:custGeom>
        <a:noFill/>
        <a:ln w="40000" cap="flat" cmpd="sng" algn="ctr">
          <a:solidFill>
            <a:schemeClr val="accent5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4B7F2C-E616-4254-BFD4-89CB4E17EB10}">
      <dsp:nvSpPr>
        <dsp:cNvPr id="0" name=""/>
        <dsp:cNvSpPr/>
      </dsp:nvSpPr>
      <dsp:spPr>
        <a:xfrm>
          <a:off x="2992273" y="1274852"/>
          <a:ext cx="1061460" cy="5051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4251"/>
              </a:lnTo>
              <a:lnTo>
                <a:pt x="1061460" y="344251"/>
              </a:lnTo>
              <a:lnTo>
                <a:pt x="1061460" y="505158"/>
              </a:lnTo>
            </a:path>
          </a:pathLst>
        </a:custGeom>
        <a:noFill/>
        <a:ln w="400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D402AF-494C-4631-B9B4-C25931B730B8}">
      <dsp:nvSpPr>
        <dsp:cNvPr id="0" name=""/>
        <dsp:cNvSpPr/>
      </dsp:nvSpPr>
      <dsp:spPr>
        <a:xfrm>
          <a:off x="1930812" y="1274852"/>
          <a:ext cx="1061460" cy="505158"/>
        </a:xfrm>
        <a:custGeom>
          <a:avLst/>
          <a:gdLst/>
          <a:ahLst/>
          <a:cxnLst/>
          <a:rect l="0" t="0" r="0" b="0"/>
          <a:pathLst>
            <a:path>
              <a:moveTo>
                <a:pt x="1061460" y="0"/>
              </a:moveTo>
              <a:lnTo>
                <a:pt x="1061460" y="344251"/>
              </a:lnTo>
              <a:lnTo>
                <a:pt x="0" y="344251"/>
              </a:lnTo>
              <a:lnTo>
                <a:pt x="0" y="505158"/>
              </a:lnTo>
            </a:path>
          </a:pathLst>
        </a:custGeom>
        <a:noFill/>
        <a:ln w="40000" cap="flat" cmpd="sng" algn="ctr">
          <a:solidFill>
            <a:schemeClr val="accent5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9D1756-1971-40CF-9ACB-EB93932AACD2}">
      <dsp:nvSpPr>
        <dsp:cNvPr id="0" name=""/>
        <dsp:cNvSpPr/>
      </dsp:nvSpPr>
      <dsp:spPr>
        <a:xfrm>
          <a:off x="53339" y="163405"/>
          <a:ext cx="1736935" cy="1102954"/>
        </a:xfrm>
        <a:prstGeom prst="roundRect">
          <a:avLst>
            <a:gd name="adj" fmla="val 10000"/>
          </a:avLst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5">
              <a:shade val="6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0F1B820-820E-476C-9D43-8288CB7033F6}">
      <dsp:nvSpPr>
        <dsp:cNvPr id="0" name=""/>
        <dsp:cNvSpPr/>
      </dsp:nvSpPr>
      <dsp:spPr>
        <a:xfrm>
          <a:off x="246332" y="346748"/>
          <a:ext cx="1736935" cy="11029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baseline="0" dirty="0" smtClean="0"/>
            <a:t>Global </a:t>
          </a:r>
          <a:r>
            <a:rPr lang="hu-HU" sz="1600" kern="1200" baseline="0" dirty="0" err="1" smtClean="0"/>
            <a:t>Footprint</a:t>
          </a:r>
          <a:r>
            <a:rPr lang="hu-HU" sz="1600" kern="1200" baseline="0" dirty="0" smtClean="0"/>
            <a:t> Network </a:t>
          </a:r>
          <a:endParaRPr lang="hu-HU" sz="1600" kern="1200" dirty="0"/>
        </a:p>
      </dsp:txBody>
      <dsp:txXfrm>
        <a:off x="278636" y="379052"/>
        <a:ext cx="1672327" cy="1038346"/>
      </dsp:txXfrm>
    </dsp:sp>
    <dsp:sp modelId="{D606DCE6-E0ED-4E59-8959-C29905D50FD2}">
      <dsp:nvSpPr>
        <dsp:cNvPr id="0" name=""/>
        <dsp:cNvSpPr/>
      </dsp:nvSpPr>
      <dsp:spPr>
        <a:xfrm>
          <a:off x="2123805" y="171898"/>
          <a:ext cx="1736935" cy="1102954"/>
        </a:xfrm>
        <a:prstGeom prst="roundRect">
          <a:avLst>
            <a:gd name="adj" fmla="val 10000"/>
          </a:avLst>
        </a:prstGeom>
        <a:solidFill>
          <a:schemeClr val="accent5">
            <a:shade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5">
              <a:shade val="6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9C56241-B3B6-418A-BECC-DBD6CF672F9F}">
      <dsp:nvSpPr>
        <dsp:cNvPr id="0" name=""/>
        <dsp:cNvSpPr/>
      </dsp:nvSpPr>
      <dsp:spPr>
        <a:xfrm>
          <a:off x="2316798" y="355241"/>
          <a:ext cx="1736935" cy="11029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baseline="0" smtClean="0"/>
            <a:t>Nemzetközi szintű </a:t>
          </a:r>
          <a:endParaRPr lang="hu-HU" sz="1600" kern="1200"/>
        </a:p>
      </dsp:txBody>
      <dsp:txXfrm>
        <a:off x="2349102" y="387545"/>
        <a:ext cx="1672327" cy="1038346"/>
      </dsp:txXfrm>
    </dsp:sp>
    <dsp:sp modelId="{06D1C9A0-64AB-470D-809F-BBFF54E8324F}">
      <dsp:nvSpPr>
        <dsp:cNvPr id="0" name=""/>
        <dsp:cNvSpPr/>
      </dsp:nvSpPr>
      <dsp:spPr>
        <a:xfrm>
          <a:off x="1062344" y="1780011"/>
          <a:ext cx="1736935" cy="1102954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5">
              <a:shade val="8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62E04DD-5F98-4782-A127-D6A7A91744E0}">
      <dsp:nvSpPr>
        <dsp:cNvPr id="0" name=""/>
        <dsp:cNvSpPr/>
      </dsp:nvSpPr>
      <dsp:spPr>
        <a:xfrm>
          <a:off x="1255337" y="1963354"/>
          <a:ext cx="1736935" cy="11029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smtClean="0"/>
            <a:t>fogyasztási</a:t>
          </a:r>
          <a:endParaRPr lang="hu-HU" sz="1600" kern="1200"/>
        </a:p>
      </dsp:txBody>
      <dsp:txXfrm>
        <a:off x="1287641" y="1995658"/>
        <a:ext cx="1672327" cy="1038346"/>
      </dsp:txXfrm>
    </dsp:sp>
    <dsp:sp modelId="{86B48658-9163-4000-9770-69C5A675C112}">
      <dsp:nvSpPr>
        <dsp:cNvPr id="0" name=""/>
        <dsp:cNvSpPr/>
      </dsp:nvSpPr>
      <dsp:spPr>
        <a:xfrm>
          <a:off x="3185266" y="1780011"/>
          <a:ext cx="1736935" cy="1102954"/>
        </a:xfrm>
        <a:prstGeom prst="roundRect">
          <a:avLst>
            <a:gd name="adj" fmla="val 10000"/>
          </a:avLst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5">
              <a:shade val="8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294A496-5E85-4C32-A0A2-764137770EAC}">
      <dsp:nvSpPr>
        <dsp:cNvPr id="0" name=""/>
        <dsp:cNvSpPr/>
      </dsp:nvSpPr>
      <dsp:spPr>
        <a:xfrm>
          <a:off x="3378258" y="1963354"/>
          <a:ext cx="1736935" cy="11029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smtClean="0"/>
            <a:t>statisztikai adatokból</a:t>
          </a:r>
          <a:endParaRPr lang="hu-HU" sz="1600" kern="1200"/>
        </a:p>
      </dsp:txBody>
      <dsp:txXfrm>
        <a:off x="3410562" y="1995658"/>
        <a:ext cx="1672327" cy="1038346"/>
      </dsp:txXfrm>
    </dsp:sp>
    <dsp:sp modelId="{FD027006-4F34-444C-8B1E-00396C19227B}">
      <dsp:nvSpPr>
        <dsp:cNvPr id="0" name=""/>
        <dsp:cNvSpPr/>
      </dsp:nvSpPr>
      <dsp:spPr>
        <a:xfrm>
          <a:off x="1062344" y="3388124"/>
          <a:ext cx="1736935" cy="1102954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5">
              <a:tint val="99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A9A3A3A-3CAE-442B-B049-614564368B24}">
      <dsp:nvSpPr>
        <dsp:cNvPr id="0" name=""/>
        <dsp:cNvSpPr/>
      </dsp:nvSpPr>
      <dsp:spPr>
        <a:xfrm>
          <a:off x="1255337" y="3571467"/>
          <a:ext cx="1736935" cy="11029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smtClean="0"/>
            <a:t>számítja és az</a:t>
          </a:r>
          <a:endParaRPr lang="hu-HU" sz="1600" kern="1200"/>
        </a:p>
      </dsp:txBody>
      <dsp:txXfrm>
        <a:off x="1287641" y="3603771"/>
        <a:ext cx="1672327" cy="1038346"/>
      </dsp:txXfrm>
    </dsp:sp>
    <dsp:sp modelId="{18EE88E2-324A-48DA-A43B-3391CBEA528A}">
      <dsp:nvSpPr>
        <dsp:cNvPr id="0" name=""/>
        <dsp:cNvSpPr/>
      </dsp:nvSpPr>
      <dsp:spPr>
        <a:xfrm>
          <a:off x="3185266" y="3388124"/>
          <a:ext cx="1736935" cy="1102954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5">
              <a:tint val="99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FA3EE42-1CDA-4107-BB7E-4728ECA43833}">
      <dsp:nvSpPr>
        <dsp:cNvPr id="0" name=""/>
        <dsp:cNvSpPr/>
      </dsp:nvSpPr>
      <dsp:spPr>
        <a:xfrm>
          <a:off x="3378258" y="3571467"/>
          <a:ext cx="1736935" cy="11029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smtClean="0"/>
            <a:t>eredményt átváltja</a:t>
          </a:r>
          <a:endParaRPr lang="hu-HU" sz="1600" kern="1200"/>
        </a:p>
      </dsp:txBody>
      <dsp:txXfrm>
        <a:off x="3410562" y="3603771"/>
        <a:ext cx="1672327" cy="1038346"/>
      </dsp:txXfrm>
    </dsp:sp>
    <dsp:sp modelId="{1DF46761-5427-49EC-97D0-C52800EF7DF1}">
      <dsp:nvSpPr>
        <dsp:cNvPr id="0" name=""/>
        <dsp:cNvSpPr/>
      </dsp:nvSpPr>
      <dsp:spPr>
        <a:xfrm>
          <a:off x="5308187" y="3388124"/>
          <a:ext cx="1736935" cy="1102954"/>
        </a:xfrm>
        <a:prstGeom prst="roundRect">
          <a:avLst>
            <a:gd name="adj" fmla="val 10000"/>
          </a:avLst>
        </a:prstGeom>
        <a:solidFill>
          <a:schemeClr val="accent5">
            <a:tint val="99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5">
              <a:tint val="99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25F0B1-1CEF-42C7-9ED4-ED35A65B8C7B}">
      <dsp:nvSpPr>
        <dsp:cNvPr id="0" name=""/>
        <dsp:cNvSpPr/>
      </dsp:nvSpPr>
      <dsp:spPr>
        <a:xfrm>
          <a:off x="5501180" y="3571467"/>
          <a:ext cx="1736935" cy="11029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smtClean="0"/>
            <a:t>egy főre jutó „földterületbe”.</a:t>
          </a:r>
          <a:endParaRPr lang="hu-HU" sz="1600" kern="1200"/>
        </a:p>
      </dsp:txBody>
      <dsp:txXfrm>
        <a:off x="5533484" y="3603771"/>
        <a:ext cx="1672327" cy="103834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221516-22F9-49D2-8C20-F3967A68E1A6}">
      <dsp:nvSpPr>
        <dsp:cNvPr id="0" name=""/>
        <dsp:cNvSpPr/>
      </dsp:nvSpPr>
      <dsp:spPr>
        <a:xfrm>
          <a:off x="6636" y="1805135"/>
          <a:ext cx="1498620" cy="12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94B0CB-497A-4309-98D3-2B3E29EF31F3}">
      <dsp:nvSpPr>
        <dsp:cNvPr id="0" name=""/>
        <dsp:cNvSpPr/>
      </dsp:nvSpPr>
      <dsp:spPr>
        <a:xfrm>
          <a:off x="866926" y="2164548"/>
          <a:ext cx="1556640" cy="1556640"/>
        </a:xfrm>
        <a:prstGeom prst="leftCircularArrow">
          <a:avLst>
            <a:gd name="adj1" fmla="val 2542"/>
            <a:gd name="adj2" fmla="val 308322"/>
            <a:gd name="adj3" fmla="val 2083833"/>
            <a:gd name="adj4" fmla="val 9024489"/>
            <a:gd name="adj5" fmla="val 2965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EFA1B7-E850-4A7C-B7F7-7DBE061FDA67}">
      <dsp:nvSpPr>
        <dsp:cNvPr id="0" name=""/>
        <dsp:cNvSpPr/>
      </dsp:nvSpPr>
      <dsp:spPr>
        <a:xfrm>
          <a:off x="339662" y="2776316"/>
          <a:ext cx="1332106" cy="52973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baseline="0" smtClean="0"/>
            <a:t>• élelmiszer,</a:t>
          </a:r>
          <a:endParaRPr lang="hu-HU" sz="1700" kern="1200"/>
        </a:p>
      </dsp:txBody>
      <dsp:txXfrm>
        <a:off x="355177" y="2791831"/>
        <a:ext cx="1301076" cy="498704"/>
      </dsp:txXfrm>
    </dsp:sp>
    <dsp:sp modelId="{2E1AF075-37E5-4CE7-9640-5097077834AB}">
      <dsp:nvSpPr>
        <dsp:cNvPr id="0" name=""/>
        <dsp:cNvSpPr/>
      </dsp:nvSpPr>
      <dsp:spPr>
        <a:xfrm>
          <a:off x="1860167" y="1805135"/>
          <a:ext cx="1498620" cy="12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D78835-FD25-4FE2-B79A-38A1D09A9EFE}">
      <dsp:nvSpPr>
        <dsp:cNvPr id="0" name=""/>
        <dsp:cNvSpPr/>
      </dsp:nvSpPr>
      <dsp:spPr>
        <a:xfrm>
          <a:off x="2707969" y="1076667"/>
          <a:ext cx="1748130" cy="1748130"/>
        </a:xfrm>
        <a:prstGeom prst="circularArrow">
          <a:avLst>
            <a:gd name="adj1" fmla="val 2263"/>
            <a:gd name="adj2" fmla="val 272787"/>
            <a:gd name="adj3" fmla="val 19551702"/>
            <a:gd name="adj4" fmla="val 12575511"/>
            <a:gd name="adj5" fmla="val 2640"/>
          </a:avLst>
        </a:prstGeom>
        <a:solidFill>
          <a:schemeClr val="accent2">
            <a:hueOff val="-8103780"/>
            <a:satOff val="16667"/>
            <a:lumOff val="-127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A19AC2-4ABB-440B-90E0-AE5332F758E9}">
      <dsp:nvSpPr>
        <dsp:cNvPr id="0" name=""/>
        <dsp:cNvSpPr/>
      </dsp:nvSpPr>
      <dsp:spPr>
        <a:xfrm>
          <a:off x="2193194" y="1540268"/>
          <a:ext cx="1332106" cy="529734"/>
        </a:xfrm>
        <a:prstGeom prst="roundRect">
          <a:avLst>
            <a:gd name="adj" fmla="val 10000"/>
          </a:avLst>
        </a:prstGeom>
        <a:solidFill>
          <a:schemeClr val="accent2">
            <a:hueOff val="-5402520"/>
            <a:satOff val="11111"/>
            <a:lumOff val="-85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-5402520"/>
              <a:satOff val="11111"/>
              <a:lumOff val="-85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baseline="0" smtClean="0"/>
            <a:t>• lakás,</a:t>
          </a:r>
          <a:endParaRPr lang="hu-HU" sz="1700" kern="1200"/>
        </a:p>
      </dsp:txBody>
      <dsp:txXfrm>
        <a:off x="2208709" y="1555783"/>
        <a:ext cx="1301076" cy="498704"/>
      </dsp:txXfrm>
    </dsp:sp>
    <dsp:sp modelId="{9CAA3A3F-278A-4263-8598-E6EE5DD70E72}">
      <dsp:nvSpPr>
        <dsp:cNvPr id="0" name=""/>
        <dsp:cNvSpPr/>
      </dsp:nvSpPr>
      <dsp:spPr>
        <a:xfrm>
          <a:off x="3713698" y="1805135"/>
          <a:ext cx="1498620" cy="12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F06755-0D1E-490C-BC85-16CC01BD0E70}">
      <dsp:nvSpPr>
        <dsp:cNvPr id="0" name=""/>
        <dsp:cNvSpPr/>
      </dsp:nvSpPr>
      <dsp:spPr>
        <a:xfrm>
          <a:off x="4573989" y="2164548"/>
          <a:ext cx="1556640" cy="1556640"/>
        </a:xfrm>
        <a:prstGeom prst="leftCircularArrow">
          <a:avLst>
            <a:gd name="adj1" fmla="val 2542"/>
            <a:gd name="adj2" fmla="val 308322"/>
            <a:gd name="adj3" fmla="val 2083833"/>
            <a:gd name="adj4" fmla="val 9024489"/>
            <a:gd name="adj5" fmla="val 2965"/>
          </a:avLst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076BE6-6B29-4548-A658-50E087CE8226}">
      <dsp:nvSpPr>
        <dsp:cNvPr id="0" name=""/>
        <dsp:cNvSpPr/>
      </dsp:nvSpPr>
      <dsp:spPr>
        <a:xfrm>
          <a:off x="4046725" y="2776316"/>
          <a:ext cx="1332106" cy="529734"/>
        </a:xfrm>
        <a:prstGeom prst="roundRect">
          <a:avLst>
            <a:gd name="adj" fmla="val 10000"/>
          </a:avLst>
        </a:prstGeom>
        <a:solidFill>
          <a:schemeClr val="accent2">
            <a:hueOff val="-10805041"/>
            <a:satOff val="22223"/>
            <a:lumOff val="-1699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-10805041"/>
              <a:satOff val="22223"/>
              <a:lumOff val="-1699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baseline="0" smtClean="0"/>
            <a:t>• közlekedés,</a:t>
          </a:r>
          <a:endParaRPr lang="hu-HU" sz="1700" kern="1200"/>
        </a:p>
      </dsp:txBody>
      <dsp:txXfrm>
        <a:off x="4062240" y="2791831"/>
        <a:ext cx="1301076" cy="498704"/>
      </dsp:txXfrm>
    </dsp:sp>
    <dsp:sp modelId="{A1760F72-5ABD-4E41-8B68-858F5583281B}">
      <dsp:nvSpPr>
        <dsp:cNvPr id="0" name=""/>
        <dsp:cNvSpPr/>
      </dsp:nvSpPr>
      <dsp:spPr>
        <a:xfrm>
          <a:off x="5567230" y="1805135"/>
          <a:ext cx="1498620" cy="12360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83A4F9-685E-4EA3-87EA-D8D60A87FF36}">
      <dsp:nvSpPr>
        <dsp:cNvPr id="0" name=""/>
        <dsp:cNvSpPr/>
      </dsp:nvSpPr>
      <dsp:spPr>
        <a:xfrm>
          <a:off x="5900256" y="1540268"/>
          <a:ext cx="1332106" cy="529734"/>
        </a:xfrm>
        <a:prstGeom prst="roundRect">
          <a:avLst>
            <a:gd name="adj" fmla="val 10000"/>
          </a:avLst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-16207560"/>
              <a:satOff val="33334"/>
              <a:lumOff val="-2549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baseline="0" smtClean="0"/>
            <a:t>• hulladék.</a:t>
          </a:r>
          <a:endParaRPr lang="hu-HU" sz="1700" kern="1200"/>
        </a:p>
      </dsp:txBody>
      <dsp:txXfrm>
        <a:off x="5915771" y="1555783"/>
        <a:ext cx="1301076" cy="49870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C05F99-4A3D-4877-8790-B5B77F48499F}">
      <dsp:nvSpPr>
        <dsp:cNvPr id="0" name=""/>
        <dsp:cNvSpPr/>
      </dsp:nvSpPr>
      <dsp:spPr>
        <a:xfrm>
          <a:off x="2829162" y="1233873"/>
          <a:ext cx="1580675" cy="15808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E0F96CB-4D64-4163-AD3F-A01195CF08C7}">
      <dsp:nvSpPr>
        <dsp:cNvPr id="0" name=""/>
        <dsp:cNvSpPr/>
      </dsp:nvSpPr>
      <dsp:spPr>
        <a:xfrm>
          <a:off x="2713904" y="0"/>
          <a:ext cx="1811190" cy="96926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kern="1200" baseline="0" dirty="0" smtClean="0"/>
            <a:t>1.   Milyen gyakran eszünk állati eredetű ételt?</a:t>
          </a:r>
          <a:endParaRPr lang="hu-HU" sz="1500" kern="1200" dirty="0"/>
        </a:p>
      </dsp:txBody>
      <dsp:txXfrm>
        <a:off x="2713904" y="0"/>
        <a:ext cx="1811190" cy="969264"/>
      </dsp:txXfrm>
    </dsp:sp>
    <dsp:sp modelId="{F5126E40-72C4-42CE-82D6-C782D28F91FB}">
      <dsp:nvSpPr>
        <dsp:cNvPr id="0" name=""/>
        <dsp:cNvSpPr/>
      </dsp:nvSpPr>
      <dsp:spPr>
        <a:xfrm>
          <a:off x="3292827" y="1456803"/>
          <a:ext cx="1580675" cy="15808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EA06021-6EE8-4E1D-9A48-905875EC1F38}">
      <dsp:nvSpPr>
        <dsp:cNvPr id="0" name=""/>
        <dsp:cNvSpPr/>
      </dsp:nvSpPr>
      <dsp:spPr>
        <a:xfrm>
          <a:off x="5068452" y="920800"/>
          <a:ext cx="1712398" cy="106619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kern="1200" baseline="0" dirty="0" smtClean="0"/>
            <a:t>2.   Az elfogyasztott étel hányad része feldolgozott, csomagolt vagy importált? </a:t>
          </a:r>
          <a:endParaRPr lang="hu-HU" sz="1500" kern="1200" dirty="0"/>
        </a:p>
      </dsp:txBody>
      <dsp:txXfrm>
        <a:off x="5068452" y="920800"/>
        <a:ext cx="1712398" cy="1066190"/>
      </dsp:txXfrm>
    </dsp:sp>
    <dsp:sp modelId="{1350A88F-09F3-462F-8E8F-C27E59E0EED9}">
      <dsp:nvSpPr>
        <dsp:cNvPr id="0" name=""/>
        <dsp:cNvSpPr/>
      </dsp:nvSpPr>
      <dsp:spPr>
        <a:xfrm>
          <a:off x="3406767" y="1958397"/>
          <a:ext cx="1580675" cy="15808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683D415-C3FE-4379-B486-20A45B6746AF}">
      <dsp:nvSpPr>
        <dsp:cNvPr id="0" name=""/>
        <dsp:cNvSpPr/>
      </dsp:nvSpPr>
      <dsp:spPr>
        <a:xfrm>
          <a:off x="5233106" y="2277770"/>
          <a:ext cx="1679467" cy="113888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kern="1200" baseline="0" dirty="0" smtClean="0"/>
            <a:t>3.   A körülöttünk levőkhöz képest mennyi hulladékot termelünk? </a:t>
          </a:r>
          <a:endParaRPr lang="hu-HU" sz="1500" kern="1200" dirty="0"/>
        </a:p>
      </dsp:txBody>
      <dsp:txXfrm>
        <a:off x="5233106" y="2277770"/>
        <a:ext cx="1679467" cy="1138885"/>
      </dsp:txXfrm>
    </dsp:sp>
    <dsp:sp modelId="{B0B6D4A2-F5C5-44DB-8A8C-9D82AFDC64CE}">
      <dsp:nvSpPr>
        <dsp:cNvPr id="0" name=""/>
        <dsp:cNvSpPr/>
      </dsp:nvSpPr>
      <dsp:spPr>
        <a:xfrm>
          <a:off x="3086021" y="2360642"/>
          <a:ext cx="1580675" cy="15808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1D19E15-368F-4D57-8B18-268E4F37253A}">
      <dsp:nvSpPr>
        <dsp:cNvPr id="0" name=""/>
        <dsp:cNvSpPr/>
      </dsp:nvSpPr>
      <dsp:spPr>
        <a:xfrm>
          <a:off x="4508630" y="3804361"/>
          <a:ext cx="1811190" cy="104195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kern="1200" baseline="0" smtClean="0"/>
            <a:t>4.   Hányan élnek közös háztartásban? </a:t>
          </a:r>
          <a:endParaRPr lang="hu-HU" sz="1500" kern="1200"/>
        </a:p>
      </dsp:txBody>
      <dsp:txXfrm>
        <a:off x="4508630" y="3804361"/>
        <a:ext cx="1811190" cy="1041958"/>
      </dsp:txXfrm>
    </dsp:sp>
    <dsp:sp modelId="{82FC9E45-9C65-4F2B-B7E2-87B54C93467F}">
      <dsp:nvSpPr>
        <dsp:cNvPr id="0" name=""/>
        <dsp:cNvSpPr/>
      </dsp:nvSpPr>
      <dsp:spPr>
        <a:xfrm>
          <a:off x="2572302" y="2360642"/>
          <a:ext cx="1580675" cy="15808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5EC9E93-CA80-496E-8261-CBE343D78F88}">
      <dsp:nvSpPr>
        <dsp:cNvPr id="0" name=""/>
        <dsp:cNvSpPr/>
      </dsp:nvSpPr>
      <dsp:spPr>
        <a:xfrm>
          <a:off x="919178" y="3804361"/>
          <a:ext cx="1811190" cy="104195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kern="1200" baseline="0" smtClean="0"/>
            <a:t>5.   Mekkora a lakás mérete?</a:t>
          </a:r>
          <a:endParaRPr lang="hu-HU" sz="1500" kern="1200"/>
        </a:p>
      </dsp:txBody>
      <dsp:txXfrm>
        <a:off x="919178" y="3804361"/>
        <a:ext cx="1811190" cy="1041958"/>
      </dsp:txXfrm>
    </dsp:sp>
    <dsp:sp modelId="{9B28C9EE-BE17-4CB5-8213-405F4785AEC0}">
      <dsp:nvSpPr>
        <dsp:cNvPr id="0" name=""/>
        <dsp:cNvSpPr/>
      </dsp:nvSpPr>
      <dsp:spPr>
        <a:xfrm>
          <a:off x="2386609" y="1891590"/>
          <a:ext cx="1580675" cy="15808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6CE51E9-6EC5-4F41-B53D-A1A2493DA950}">
      <dsp:nvSpPr>
        <dsp:cNvPr id="0" name=""/>
        <dsp:cNvSpPr/>
      </dsp:nvSpPr>
      <dsp:spPr>
        <a:xfrm>
          <a:off x="326425" y="2277770"/>
          <a:ext cx="1679467" cy="113888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kern="1200" baseline="0" smtClean="0"/>
            <a:t>6.   Háztartás típus (lakás, családi ház, zöld ház)</a:t>
          </a:r>
          <a:endParaRPr lang="hu-HU" sz="1500" kern="1200"/>
        </a:p>
      </dsp:txBody>
      <dsp:txXfrm>
        <a:off x="326425" y="2277770"/>
        <a:ext cx="1679467" cy="1138885"/>
      </dsp:txXfrm>
    </dsp:sp>
    <dsp:sp modelId="{10130C79-10B0-409B-B5A3-763AB02B0633}">
      <dsp:nvSpPr>
        <dsp:cNvPr id="0" name=""/>
        <dsp:cNvSpPr/>
      </dsp:nvSpPr>
      <dsp:spPr>
        <a:xfrm>
          <a:off x="2365497" y="1456803"/>
          <a:ext cx="1580675" cy="15808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A1481B6-64F2-4759-9FBF-503F02428F47}">
      <dsp:nvSpPr>
        <dsp:cNvPr id="0" name=""/>
        <dsp:cNvSpPr/>
      </dsp:nvSpPr>
      <dsp:spPr>
        <a:xfrm>
          <a:off x="458148" y="920800"/>
          <a:ext cx="1712398" cy="1066190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kern="1200" baseline="0" dirty="0" smtClean="0"/>
            <a:t>7.   Van-e elektromos áram az otthonunkban? </a:t>
          </a:r>
          <a:endParaRPr lang="hu-HU" sz="1500" kern="1200" dirty="0"/>
        </a:p>
      </dsp:txBody>
      <dsp:txXfrm>
        <a:off x="458148" y="920800"/>
        <a:ext cx="1712398" cy="106619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0B392C-993A-42E3-8738-95B45BBB7EFE}">
      <dsp:nvSpPr>
        <dsp:cNvPr id="0" name=""/>
        <dsp:cNvSpPr/>
      </dsp:nvSpPr>
      <dsp:spPr>
        <a:xfrm>
          <a:off x="1636628" y="278663"/>
          <a:ext cx="4070908" cy="4070908"/>
        </a:xfrm>
        <a:prstGeom prst="pie">
          <a:avLst>
            <a:gd name="adj1" fmla="val 16200000"/>
            <a:gd name="adj2" fmla="val 19285716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baseline="0" dirty="0" smtClean="0"/>
            <a:t>Mi az ökológia lábnyom?</a:t>
          </a:r>
          <a:endParaRPr lang="hu-HU" sz="1400" kern="1200" dirty="0"/>
        </a:p>
      </dsp:txBody>
      <dsp:txXfrm>
        <a:off x="3712307" y="666369"/>
        <a:ext cx="1114653" cy="702716"/>
      </dsp:txXfrm>
    </dsp:sp>
    <dsp:sp modelId="{A59FEE2E-9734-4C07-8731-835B7A81FBA4}">
      <dsp:nvSpPr>
        <dsp:cNvPr id="0" name=""/>
        <dsp:cNvSpPr/>
      </dsp:nvSpPr>
      <dsp:spPr>
        <a:xfrm>
          <a:off x="1531463" y="496747"/>
          <a:ext cx="4070908" cy="4070908"/>
        </a:xfrm>
        <a:prstGeom prst="pie">
          <a:avLst>
            <a:gd name="adj1" fmla="val 19285716"/>
            <a:gd name="adj2" fmla="val 771428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baseline="0" smtClean="0"/>
            <a:t>Honnan kezdődött</a:t>
          </a:r>
          <a:r>
            <a:rPr lang="hu-HU" sz="1400" kern="1200" baseline="0" dirty="0" smtClean="0"/>
            <a:t>?</a:t>
          </a:r>
          <a:endParaRPr lang="hu-HU" sz="1400" kern="1200" dirty="0"/>
        </a:p>
      </dsp:txBody>
      <dsp:txXfrm>
        <a:off x="4318097" y="1950643"/>
        <a:ext cx="1182502" cy="751179"/>
      </dsp:txXfrm>
    </dsp:sp>
    <dsp:sp modelId="{FE831CF5-40B9-4DC0-B30D-061F4EBF061E}">
      <dsp:nvSpPr>
        <dsp:cNvPr id="0" name=""/>
        <dsp:cNvSpPr/>
      </dsp:nvSpPr>
      <dsp:spPr>
        <a:xfrm>
          <a:off x="1531463" y="496747"/>
          <a:ext cx="4070908" cy="4070908"/>
        </a:xfrm>
        <a:prstGeom prst="pie">
          <a:avLst>
            <a:gd name="adj1" fmla="val 771428"/>
            <a:gd name="adj2" fmla="val 3857143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/>
            <a:t>Hogyan lehet kiszámítani?</a:t>
          </a:r>
          <a:endParaRPr lang="hu-HU" sz="1400" kern="1200" dirty="0"/>
        </a:p>
      </dsp:txBody>
      <dsp:txXfrm>
        <a:off x="4148475" y="2919907"/>
        <a:ext cx="1066190" cy="775411"/>
      </dsp:txXfrm>
    </dsp:sp>
    <dsp:sp modelId="{62694626-BF0B-41B2-BB5E-01B879F52292}">
      <dsp:nvSpPr>
        <dsp:cNvPr id="0" name=""/>
        <dsp:cNvSpPr/>
      </dsp:nvSpPr>
      <dsp:spPr>
        <a:xfrm>
          <a:off x="1531463" y="496747"/>
          <a:ext cx="4070908" cy="4070908"/>
        </a:xfrm>
        <a:prstGeom prst="pie">
          <a:avLst>
            <a:gd name="adj1" fmla="val 3857226"/>
            <a:gd name="adj2" fmla="val 6942858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baseline="0" smtClean="0"/>
            <a:t>Mi a célja?</a:t>
          </a:r>
          <a:endParaRPr lang="hu-HU" sz="1400" kern="1200"/>
        </a:p>
      </dsp:txBody>
      <dsp:txXfrm>
        <a:off x="3021706" y="3695319"/>
        <a:ext cx="1090422" cy="775411"/>
      </dsp:txXfrm>
    </dsp:sp>
    <dsp:sp modelId="{71FD4B74-6D1C-4AB2-B146-86AD1CA46D84}">
      <dsp:nvSpPr>
        <dsp:cNvPr id="0" name=""/>
        <dsp:cNvSpPr/>
      </dsp:nvSpPr>
      <dsp:spPr>
        <a:xfrm>
          <a:off x="1531463" y="496747"/>
          <a:ext cx="4070908" cy="4070908"/>
        </a:xfrm>
        <a:prstGeom prst="pie">
          <a:avLst>
            <a:gd name="adj1" fmla="val 6942858"/>
            <a:gd name="adj2" fmla="val 1002857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/>
            <a:t>Mi a biológia kapacitás ?</a:t>
          </a:r>
          <a:endParaRPr lang="hu-HU" sz="1400" kern="1200" dirty="0"/>
        </a:p>
      </dsp:txBody>
      <dsp:txXfrm>
        <a:off x="1919168" y="2919907"/>
        <a:ext cx="1066190" cy="775411"/>
      </dsp:txXfrm>
    </dsp:sp>
    <dsp:sp modelId="{176968C8-EA5F-4DB1-823A-C67E498A3573}">
      <dsp:nvSpPr>
        <dsp:cNvPr id="0" name=""/>
        <dsp:cNvSpPr/>
      </dsp:nvSpPr>
      <dsp:spPr>
        <a:xfrm>
          <a:off x="1531463" y="496747"/>
          <a:ext cx="4070908" cy="4070908"/>
        </a:xfrm>
        <a:prstGeom prst="pie">
          <a:avLst>
            <a:gd name="adj1" fmla="val 10028574"/>
            <a:gd name="adj2" fmla="val 13114284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/>
            <a:t>Mik a problémái?</a:t>
          </a:r>
          <a:endParaRPr lang="hu-HU" sz="1400" kern="1200" dirty="0"/>
        </a:p>
      </dsp:txBody>
      <dsp:txXfrm>
        <a:off x="1633235" y="1950643"/>
        <a:ext cx="1182502" cy="751179"/>
      </dsp:txXfrm>
    </dsp:sp>
    <dsp:sp modelId="{06249090-7F0A-429A-A067-A3B8B2441677}">
      <dsp:nvSpPr>
        <dsp:cNvPr id="0" name=""/>
        <dsp:cNvSpPr/>
      </dsp:nvSpPr>
      <dsp:spPr>
        <a:xfrm>
          <a:off x="1531463" y="496747"/>
          <a:ext cx="4070908" cy="4070908"/>
        </a:xfrm>
        <a:prstGeom prst="pie">
          <a:avLst>
            <a:gd name="adj1" fmla="val 13114284"/>
            <a:gd name="adj2" fmla="val 162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400" kern="1200" dirty="0" smtClean="0"/>
            <a:t>Hogyan lehet meg akadályozni?</a:t>
          </a:r>
          <a:endParaRPr lang="hu-HU" sz="1400" kern="1200" dirty="0"/>
        </a:p>
      </dsp:txBody>
      <dsp:txXfrm>
        <a:off x="2413493" y="884453"/>
        <a:ext cx="1114653" cy="7027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customXml" Target="../../customXml/item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.xml"/><Relationship Id="rId1" Type="http://schemas.openxmlformats.org/officeDocument/2006/relationships/customXml" Target="../../customXml/item2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customXml" Target="../../customXml/item3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Egyenes összekötő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Cím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25" name="Alcím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1" name="Dátum helye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DBF3A8C-429E-47E3-869A-F615A66DD49B}" type="datetimeFigureOut">
              <a:rPr lang="hu-HU" smtClean="0"/>
              <a:t>2013.02.14.</a:t>
            </a:fld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9DC7AE9-B3B7-4978-88E8-E0D819B26D89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BF3A8C-429E-47E3-869A-F615A66DD49B}" type="datetimeFigureOut">
              <a:rPr lang="hu-HU" smtClean="0"/>
              <a:t>2013.02.14.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DC7AE9-B3B7-4978-88E8-E0D819B26D8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DBF3A8C-429E-47E3-869A-F615A66DD49B}" type="datetimeFigureOut">
              <a:rPr lang="hu-HU" smtClean="0"/>
              <a:t>2013.02.14.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9DC7AE9-B3B7-4978-88E8-E0D819B26D8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1 - Dra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759181"/>
          </a:xfrm>
        </p:spPr>
        <p:txBody>
          <a:bodyPr vert="horz" wrap="square" anchor="ctr" anchorCtr="1">
            <a:normAutofit/>
          </a:bodyPr>
          <a:lstStyle>
            <a:lvl1pPr marL="0" indent="0" algn="ctr" rtl="0" eaLnBrk="1" latinLnBrk="0" hangingPunct="1">
              <a:buNone/>
              <a:defRPr/>
            </a:lvl1pPr>
            <a:lvl2pPr marL="292608" indent="0" algn="ctr" rtl="0" eaLnBrk="1" latinLnBrk="0" hangingPunct="1">
              <a:buNone/>
              <a:defRPr/>
            </a:lvl2pPr>
            <a:lvl3pPr marL="530352" indent="0" algn="ctr" rtl="0" eaLnBrk="1" latinLnBrk="0" hangingPunct="1">
              <a:buNone/>
              <a:defRPr/>
            </a:lvl3pPr>
            <a:lvl4pPr marL="777240" indent="0" algn="ctr" rtl="0" eaLnBrk="1" latinLnBrk="0" hangingPunct="1">
              <a:buNone/>
              <a:defRPr/>
            </a:lvl4pPr>
            <a:lvl5pPr marL="1051560" indent="0" algn="ctr" rtl="0" eaLnBrk="1" latinLnBrk="0" hangingPunct="1"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pic>
        <p:nvPicPr>
          <p:cNvPr id="7" name="Kép 6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523390"/>
            <a:ext cx="804672" cy="5065410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23294175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2 - Dra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759181"/>
          </a:xfrm>
        </p:spPr>
        <p:txBody>
          <a:bodyPr vert="horz" wrap="square" anchor="ctr" anchorCtr="1">
            <a:normAutofit/>
          </a:bodyPr>
          <a:lstStyle>
            <a:lvl1pPr marL="0" indent="0" algn="ctr" rtl="0" eaLnBrk="1" latinLnBrk="0" hangingPunct="1">
              <a:buNone/>
              <a:defRPr/>
            </a:lvl1pPr>
            <a:lvl2pPr marL="292608" indent="0" algn="ctr" rtl="0" eaLnBrk="1" latinLnBrk="0" hangingPunct="1">
              <a:buNone/>
              <a:defRPr/>
            </a:lvl2pPr>
            <a:lvl3pPr marL="530352" indent="0" algn="ctr" rtl="0" eaLnBrk="1" latinLnBrk="0" hangingPunct="1">
              <a:buNone/>
              <a:defRPr/>
            </a:lvl3pPr>
            <a:lvl4pPr marL="777240" indent="0" algn="ctr" rtl="0" eaLnBrk="1" latinLnBrk="0" hangingPunct="1">
              <a:buNone/>
              <a:defRPr/>
            </a:lvl4pPr>
            <a:lvl5pPr marL="1051560" indent="0" algn="ctr" rtl="0" eaLnBrk="1" latinLnBrk="0" hangingPunct="1"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pic>
        <p:nvPicPr>
          <p:cNvPr id="7" name="Kép 6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523390"/>
            <a:ext cx="804672" cy="5065410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6588775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use Mischief 3 - Draw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 helye 5"/>
          <p:cNvSpPr>
            <a:spLocks noGrp="1"/>
          </p:cNvSpPr>
          <p:nvPr>
            <p:ph type="body" idx="10"/>
          </p:nvPr>
        </p:nvSpPr>
        <p:spPr>
          <a:xfrm>
            <a:off x="155448" y="116587"/>
            <a:ext cx="8833104" cy="759181"/>
          </a:xfrm>
        </p:spPr>
        <p:txBody>
          <a:bodyPr vert="horz" wrap="square" anchor="ctr" anchorCtr="1">
            <a:normAutofit/>
          </a:bodyPr>
          <a:lstStyle>
            <a:lvl1pPr marL="0" indent="0" algn="ctr" rtl="0" eaLnBrk="1" latinLnBrk="0" hangingPunct="1">
              <a:buNone/>
              <a:defRPr/>
            </a:lvl1pPr>
            <a:lvl2pPr marL="292608" indent="0" algn="ctr" rtl="0" eaLnBrk="1" latinLnBrk="0" hangingPunct="1">
              <a:buNone/>
              <a:defRPr/>
            </a:lvl2pPr>
            <a:lvl3pPr marL="530352" indent="0" algn="ctr" rtl="0" eaLnBrk="1" latinLnBrk="0" hangingPunct="1">
              <a:buNone/>
              <a:defRPr/>
            </a:lvl3pPr>
            <a:lvl4pPr marL="777240" indent="0" algn="ctr" rtl="0" eaLnBrk="1" latinLnBrk="0" hangingPunct="1">
              <a:buNone/>
              <a:defRPr/>
            </a:lvl4pPr>
            <a:lvl5pPr marL="1051560" indent="0" algn="ctr" rtl="0" eaLnBrk="1" latinLnBrk="0" hangingPunct="1"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pic>
        <p:nvPicPr>
          <p:cNvPr id="7" name="Kép 6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" y="1523390"/>
            <a:ext cx="804672" cy="5065410"/>
          </a:xfrm>
          <a:prstGeom prst="rect">
            <a:avLst/>
          </a:prstGeom>
        </p:spPr>
      </p:pic>
    </p:spTree>
    <p:custDataLst>
      <p:custData r:id="rId1"/>
    </p:custDataLst>
    <p:extLst>
      <p:ext uri="{BB962C8B-B14F-4D97-AF65-F5344CB8AC3E}">
        <p14:creationId xmlns:p14="http://schemas.microsoft.com/office/powerpoint/2010/main" val="1564906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BF3A8C-429E-47E3-869A-F615A66DD49B}" type="datetimeFigureOut">
              <a:rPr lang="hu-HU" smtClean="0"/>
              <a:t>2013.02.14.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DC7AE9-B3B7-4978-88E8-E0D819B26D8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DBF3A8C-429E-47E3-869A-F615A66DD49B}" type="datetimeFigureOut">
              <a:rPr lang="hu-HU" smtClean="0"/>
              <a:t>2013.02.14.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29DC7AE9-B3B7-4978-88E8-E0D819B26D89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BF3A8C-429E-47E3-869A-F615A66DD49B}" type="datetimeFigureOut">
              <a:rPr lang="hu-HU" smtClean="0"/>
              <a:t>2013.02.14.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DC7AE9-B3B7-4978-88E8-E0D819B26D8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BF3A8C-429E-47E3-869A-F615A66DD49B}" type="datetimeFigureOut">
              <a:rPr lang="hu-HU" smtClean="0"/>
              <a:t>2013.02.14.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DC7AE9-B3B7-4978-88E8-E0D819B26D8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BF3A8C-429E-47E3-869A-F615A66DD49B}" type="datetimeFigureOut">
              <a:rPr lang="hu-HU" smtClean="0"/>
              <a:t>2013.02.14.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DC7AE9-B3B7-4978-88E8-E0D819B26D8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DBF3A8C-429E-47E3-869A-F615A66DD49B}" type="datetimeFigureOut">
              <a:rPr lang="hu-HU" smtClean="0"/>
              <a:t>2013.02.14.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DC7AE9-B3B7-4978-88E8-E0D819B26D8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BF3A8C-429E-47E3-869A-F615A66DD49B}" type="datetimeFigureOut">
              <a:rPr lang="hu-HU" smtClean="0"/>
              <a:t>2013.02.14.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DC7AE9-B3B7-4978-88E8-E0D819B26D89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églalap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BF3A8C-429E-47E3-869A-F615A66DD49B}" type="datetimeFigureOut">
              <a:rPr lang="hu-HU" smtClean="0"/>
              <a:t>2013.02.14.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9DC7AE9-B3B7-4978-88E8-E0D819B26D89}" type="slidenum">
              <a:rPr lang="hu-HU" smtClean="0"/>
              <a:t>‹#›</a:t>
            </a:fld>
            <a:endParaRPr lang="hu-HU"/>
          </a:p>
        </p:txBody>
      </p:sp>
      <p:sp>
        <p:nvSpPr>
          <p:cNvPr id="10" name="Kép helye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6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Cím hely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1" name="Szöveg helye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27" name="Dátum helye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DBF3A8C-429E-47E3-869A-F615A66DD49B}" type="datetimeFigureOut">
              <a:rPr lang="hu-HU" smtClean="0"/>
              <a:t>2013.02.14.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hu-HU"/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29DC7AE9-B3B7-4978-88E8-E0D819B26D89}" type="slidenum">
              <a:rPr lang="hu-HU" smtClean="0"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9.xml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0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716692" cy="1220479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hu-HU" sz="7200" dirty="0" smtClean="0"/>
              <a:t>ÖKOLÁBNYOM</a:t>
            </a:r>
            <a:endParaRPr lang="hu-HU" sz="72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2339752" y="2276872"/>
            <a:ext cx="6642958" cy="1832070"/>
          </a:xfrm>
          <a:solidFill>
            <a:schemeClr val="accent5">
              <a:lumMod val="75000"/>
            </a:schemeClr>
          </a:solidFill>
        </p:spPr>
        <p:txBody>
          <a:bodyPr>
            <a:normAutofit fontScale="92500"/>
          </a:bodyPr>
          <a:lstStyle/>
          <a:p>
            <a:pPr algn="l"/>
            <a:r>
              <a:rPr lang="hu-HU" sz="3600" dirty="0" smtClean="0"/>
              <a:t>Neve</a:t>
            </a:r>
            <a:r>
              <a:rPr lang="hu-HU" sz="3600" dirty="0" smtClean="0"/>
              <a:t>: Simon </a:t>
            </a:r>
            <a:r>
              <a:rPr lang="hu-HU" sz="3600" dirty="0" smtClean="0"/>
              <a:t>Emese Kata</a:t>
            </a:r>
          </a:p>
          <a:p>
            <a:pPr algn="l"/>
            <a:r>
              <a:rPr lang="hu-HU" sz="3600" dirty="0" smtClean="0"/>
              <a:t>Tanára</a:t>
            </a:r>
            <a:r>
              <a:rPr lang="hu-HU" sz="3600" dirty="0" smtClean="0"/>
              <a:t>: </a:t>
            </a:r>
            <a:r>
              <a:rPr lang="hu-HU" sz="3600" dirty="0" err="1" smtClean="0"/>
              <a:t>Tolnainé</a:t>
            </a:r>
            <a:r>
              <a:rPr lang="hu-HU" sz="3600" dirty="0" smtClean="0"/>
              <a:t> </a:t>
            </a:r>
            <a:r>
              <a:rPr lang="hu-HU" sz="3600" dirty="0" smtClean="0"/>
              <a:t>Kelemen Beáta</a:t>
            </a:r>
          </a:p>
          <a:p>
            <a:r>
              <a:rPr lang="hu-HU" dirty="0" smtClean="0"/>
              <a:t>Iskolája</a:t>
            </a:r>
            <a:r>
              <a:rPr lang="hu-HU" dirty="0" smtClean="0"/>
              <a:t>: Szakcsi Általános </a:t>
            </a:r>
            <a:r>
              <a:rPr lang="hu-HU" dirty="0" smtClean="0"/>
              <a:t>Iskola </a:t>
            </a:r>
            <a:endParaRPr lang="hu-H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59655"/>
            <a:ext cx="2016224" cy="3456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3096"/>
            <a:ext cx="3024336" cy="2216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9781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732696"/>
          </a:xfr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hu-HU" dirty="0" smtClean="0"/>
              <a:t>Ipari szennyezés</a:t>
            </a:r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3528392" cy="259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340768"/>
            <a:ext cx="3672407" cy="2594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19499"/>
            <a:ext cx="3528392" cy="230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219499"/>
            <a:ext cx="3672407" cy="230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428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u-HU" dirty="0" smtClean="0"/>
              <a:t> a Szennyezés Következménye</a:t>
            </a:r>
            <a:endParaRPr lang="hu-HU" dirty="0"/>
          </a:p>
        </p:txBody>
      </p:sp>
      <p:graphicFrame>
        <p:nvGraphicFramePr>
          <p:cNvPr id="8" name="Tartalom helye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7213002"/>
              </p:ext>
            </p:extLst>
          </p:nvPr>
        </p:nvGraphicFramePr>
        <p:xfrm>
          <a:off x="457200" y="1609416"/>
          <a:ext cx="7239000" cy="484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églalap 5"/>
          <p:cNvSpPr/>
          <p:nvPr/>
        </p:nvSpPr>
        <p:spPr>
          <a:xfrm>
            <a:off x="1331640" y="2807062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 smtClean="0"/>
          </a:p>
        </p:txBody>
      </p:sp>
      <p:sp>
        <p:nvSpPr>
          <p:cNvPr id="5" name="Téglalap 4"/>
          <p:cNvSpPr/>
          <p:nvPr/>
        </p:nvSpPr>
        <p:spPr>
          <a:xfrm>
            <a:off x="1484040" y="2959462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298260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A996748-86DA-489A-A4A0-AAB2D9532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graphicEl>
                                              <a:dgm id="{0A996748-86DA-489A-A4A0-AAB2D9532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CE7663-F54C-4219-97C7-487F657C2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>
                                            <p:graphicEl>
                                              <a:dgm id="{B3CE7663-F54C-4219-97C7-487F657C27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63F32F8-0709-406B-97D7-617B41E60B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>
                                            <p:graphicEl>
                                              <a:dgm id="{463F32F8-0709-406B-97D7-617B41E60B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01F2F91-232E-47EB-BC29-81A042FD23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>
                                            <p:graphicEl>
                                              <a:dgm id="{801F2F91-232E-47EB-BC29-81A042FD23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3B62439-954D-4D62-83C8-060403D1E0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8">
                                            <p:graphicEl>
                                              <a:dgm id="{13B62439-954D-4D62-83C8-060403D1E0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02BF06D-EDAC-4807-A351-9EC218C9DE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8">
                                            <p:graphicEl>
                                              <a:dgm id="{002BF06D-EDAC-4807-A351-9EC218C9DE3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B349128-BEA8-4DFC-B18F-90EF9E9FE2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8">
                                            <p:graphicEl>
                                              <a:dgm id="{DB349128-BEA8-4DFC-B18F-90EF9E9FE2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8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2823344" cy="2277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239" y="2204986"/>
            <a:ext cx="2756520" cy="2058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779532"/>
            <a:ext cx="2654188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61049"/>
            <a:ext cx="340995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9"/>
            <a:ext cx="3205842" cy="198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648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020728"/>
          </a:xfr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hu-HU" dirty="0" smtClean="0"/>
              <a:t>a növekedés hol ér véget ?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1"/>
            <a:ext cx="52482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2808312" cy="202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73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22 0.00023 C 0.03212 -0.00185 0.03716 -0.00555 0.04288 -0.00787 C 0.04983 -0.01064 0.05712 -0.01133 0.06407 -0.01388 C 0.075 -0.02359 0.06962 -0.02081 0.07934 -0.02405 C 0.09011 -0.03469 0.09879 -0.03816 0.11111 -0.04417 C 0.11597 -0.04648 0.11997 -0.05203 0.12483 -0.05434 C 0.15191 -0.06706 0.18282 -0.06868 0.21094 -0.07052 C 0.22726 -0.06983 0.24341 -0.07076 0.25955 -0.06844 C 0.2625 -0.06798 0.26459 -0.06428 0.26719 -0.06243 C 0.27952 -0.05411 0.28837 -0.04902 0.29896 -0.03607 C 0.31111 -0.02128 0.32032 -0.00902 0.32934 0.00832 C 0.33403 0.01711 0.33837 0.03861 0.33837 0.03884 C 0.33889 0.04323 0.33993 0.04786 0.33993 0.05271 C 0.33993 0.06751 0.34063 0.08254 0.33837 0.09687 C 0.33629 0.10982 0.32032 0.12531 0.31407 0.13317 C 0.30625 0.14335 0.29584 0.1482 0.28542 0.15121 C 0.28038 0.1526 0.26997 0.15537 0.26997 0.1556 C 0.24202 0.15075 0.22691 0.14196 0.20052 0.13109 C 0.18438 0.11745 0.16493 0.10751 0.15052 0.09109 C 0.1375 0.0763 0.13177 0.06635 0.1217 0.05063 C 0.10521 -0.00625 0.13472 -0.05272 0.15955 -0.09457 C 0.16372 -0.10197 0.17153 -0.10428 0.17778 -0.10844 C 0.19827 -0.12278 0.21997 -0.12833 0.2415 -0.13873 C 0.2816 -0.15792 0.25018 -0.15099 0.29896 -0.16509 C 0.31354 -0.16925 0.32813 -0.17318 0.34288 -0.17503 C 0.35903 -0.17711 0.37535 -0.17642 0.3915 -0.17711 C 0.47379 -0.18844 0.55469 -0.1896 0.63542 -0.16694 C 0.68507 -0.13642 0.71007 -0.09966 0.72483 -0.03006 C 0.72743 0.01271 0.73299 0.0393 0.72622 0.08693 C 0.72014 0.12924 0.71354 0.13502 0.70209 0.16554 C 0.6882 0.20254 0.67344 0.23699 0.65504 0.27028 C 0.64584 0.28716 0.6257 0.32115 0.61111 0.33063 C 0.6066 0.33687 0.60035 0.33664 0.59445 0.3408 C 0.58229 0.33942 0.56997 0.34011 0.55816 0.33664 C 0.55347 0.33526 0.55052 0.32901 0.54601 0.3267 C 0.53976 0.32346 0.53282 0.32277 0.52622 0.32069 C 0.5066 0.30474 0.48681 0.28924 0.46875 0.27028 C 0.46528 0.26682 0.46146 0.26404 0.45816 0.26034 C 0.45278 0.2541 0.44288 0.24 0.44288 0.24023 C 0.44184 0.23676 0.44115 0.23329 0.43993 0.23005 C 0.43907 0.22797 0.43768 0.22612 0.43681 0.22404 C 0.43386 0.21618 0.43299 0.20924 0.42934 0.20184 C 0.42674 0.15861 0.42361 0.13341 0.42778 0.08901 C 0.42847 0.08184 0.43195 0.0756 0.43386 0.0689 C 0.4415 0.04161 0.44757 0.01179 0.46111 -0.0118 C 0.46216 -0.01711 0.4665 -0.02914 0.47014 -0.03214 C 0.48073 -0.0407 0.50122 -0.0407 0.51268 -0.04209 C 0.56788 -0.03885 0.57188 -0.05203 0.60052 -0.01388 C 0.60729 0.00647 0.61788 0.02219 0.62483 0.04254 C 0.62674 0.04832 0.62743 0.05502 0.62934 0.0608 C 0.63351 0.07306 0.63837 0.08508 0.64288 0.09687 C 0.64549 0.10358 0.65052 0.11699 0.65052 0.11722 C 0.65313 0.13479 0.6566 0.15144 0.65816 0.16948 C 0.65764 0.19167 0.65851 0.2141 0.6566 0.23606 C 0.65591 0.24323 0.65226 0.24924 0.65052 0.25618 C 0.64497 0.2793 0.6507 0.27028 0.6415 0.29248 C 0.63716 0.30265 0.62761 0.32161 0.62014 0.33063 C 0.61615 0.33549 0.61077 0.33826 0.6066 0.34289 C 0.60556 0.34404 0.60434 0.34543 0.60347 0.34682 C 0.60226 0.34867 0.60191 0.35121 0.60052 0.35283 C 0.59757 0.3563 0.58993 0.35884 0.58681 0.36092 C 0.58091 0.36485 0.57292 0.36855 0.56719 0.37294 C 0.56493 0.37456 0.56354 0.37849 0.56111 0.37919 C 0.55313 0.38127 0.54497 0.38034 0.53681 0.38104 C 0.53229 0.38173 0.52778 0.38196 0.52327 0.38312 C 0.51459 0.38543 0.4974 0.39121 0.4974 0.39144 C 0.45747 0.39052 0.41771 0.39028 0.37778 0.38913 C 0.32917 0.38774 0.28143 0.36971 0.23386 0.35884 C 0.20434 0.34219 0.2415 0.36184 0.21268 0.35075 C 0.20903 0.34936 0.20573 0.34635 0.20209 0.34474 C 0.18837 0.33872 0.17379 0.33595 0.15955 0.33271 C 0.14636 0.32531 0.13177 0.323 0.11875 0.31445 C 0.10938 0.30843 0.10191 0.30312 0.0915 0.29849 C 0.08368 0.29502 0.07466 0.29317 0.06719 0.28855 C 0.06285 0.28578 0.05938 0.28115 0.05504 0.27838 C 0.04827 0.27398 0.04063 0.27283 0.03386 0.26843 C 0.0125 0.2541 0.03854 0.26497 0.01268 0.25618 C -0.00989 0.23491 -0.03229 0.22959 -0.0585 0.22404 C -0.0684 0.22196 -0.0776 0.21664 -0.08732 0.21387 C -0.10295 0.20948 -0.11875 0.20786 -0.13437 0.20369 C -0.36215 0.20578 -0.28507 0.1926 -0.37378 0.20994 C -0.38576 0.21479 -0.4026 0.21479 -0.41319 0.22404 C -0.41875 0.2289 -0.425 0.23329 -0.43125 0.23606 C -0.43177 0.23699 -0.43698 0.24578 -0.43594 0.24809 C -0.43177 0.25826 -0.42396 0.26358 -0.41614 0.26635 C -0.41267 0.27329 -0.40382 0.28208 -0.39791 0.28439 C -0.39114 0.2941 -0.3993 0.28369 -0.39045 0.29063 C -0.36406 0.31121 -0.35816 0.3045 -0.32222 0.30635 C -0.31371 0.30566 -0.30469 0.30612 -0.29653 0.3045 C -0.29114 0.30358 -0.28663 0.29826 -0.28107 0.29641 C -0.27031 0.29271 -0.26041 0.29017 -0.24948 0.28855 C -0.24028 0.28439 -0.24653 0.28647 -0.22986 0.28647 " pathEditMode="relative" rAng="0" ptsTypes="fffffffffffffffffffffffffffffffffffffffffffffffffffffffffffffffffffffffffffffffffffffffffffA">
                                      <p:cBhvr>
                                        <p:cTn id="19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0" y="100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907704" y="320040"/>
            <a:ext cx="4896544" cy="1143000"/>
          </a:xfrm>
          <a:solidFill>
            <a:schemeClr val="accent5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hu-HU" dirty="0" smtClean="0"/>
              <a:t>mérés</a:t>
            </a:r>
            <a:endParaRPr lang="hu-HU" dirty="0"/>
          </a:p>
        </p:txBody>
      </p:sp>
      <p:graphicFrame>
        <p:nvGraphicFramePr>
          <p:cNvPr id="6" name="Tartalom helye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0461407"/>
              </p:ext>
            </p:extLst>
          </p:nvPr>
        </p:nvGraphicFramePr>
        <p:xfrm>
          <a:off x="457200" y="1609416"/>
          <a:ext cx="7239000" cy="484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786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29D1756-1971-40CF-9ACB-EB93932AAC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graphicEl>
                                              <a:dgm id="{B29D1756-1971-40CF-9ACB-EB93932AAC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0F1B820-820E-476C-9D43-8288CB703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C0F1B820-820E-476C-9D43-8288CB7033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606DCE6-E0ED-4E59-8959-C29905D50F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>
                                            <p:graphicEl>
                                              <a:dgm id="{D606DCE6-E0ED-4E59-8959-C29905D50F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9C56241-B3B6-418A-BECC-DBD6CF672F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39C56241-B3B6-418A-BECC-DBD6CF672F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D402AF-494C-4631-B9B4-C25931B730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>
                                            <p:graphicEl>
                                              <a:dgm id="{A1D402AF-494C-4631-B9B4-C25931B730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6D1C9A0-64AB-470D-809F-BBFF54E832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graphicEl>
                                              <a:dgm id="{06D1C9A0-64AB-470D-809F-BBFF54E832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2E04DD-5F98-4782-A127-D6A7A91744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graphicEl>
                                              <a:dgm id="{A62E04DD-5F98-4782-A127-D6A7A91744E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E4B7F2C-E616-4254-BFD4-89CB4E17EB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graphicEl>
                                              <a:dgm id="{0E4B7F2C-E616-4254-BFD4-89CB4E17EB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6B48658-9163-4000-9770-69C5A675C1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86B48658-9163-4000-9770-69C5A675C1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94A496-5E85-4C32-A0A2-764137770E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6">
                                            <p:graphicEl>
                                              <a:dgm id="{0294A496-5E85-4C32-A0A2-764137770E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0EF6A78-6894-451D-A824-0F4527135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6">
                                            <p:graphicEl>
                                              <a:dgm id="{F0EF6A78-6894-451D-A824-0F4527135D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D027006-4F34-444C-8B1E-00396C192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6">
                                            <p:graphicEl>
                                              <a:dgm id="{FD027006-4F34-444C-8B1E-00396C1922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9A3A3A-3CAE-442B-B049-614564368B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">
                                            <p:graphicEl>
                                              <a:dgm id="{AA9A3A3A-3CAE-442B-B049-614564368B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31EC7CA-6DB4-42E5-9E6D-AB395A79CA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">
                                            <p:graphicEl>
                                              <a:dgm id="{731EC7CA-6DB4-42E5-9E6D-AB395A79CA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EE88E2-324A-48DA-A43B-3391CBEA52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6">
                                            <p:graphicEl>
                                              <a:dgm id="{18EE88E2-324A-48DA-A43B-3391CBEA52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FA3EE42-1CDA-4107-BB7E-4728ECA438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6">
                                            <p:graphicEl>
                                              <a:dgm id="{0FA3EE42-1CDA-4107-BB7E-4728ECA438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805A6D2-AD87-4317-86B8-7A515C68A2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4805A6D2-AD87-4317-86B8-7A515C68A2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DF46761-5427-49EC-97D0-C52800EF7D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1DF46761-5427-49EC-97D0-C52800EF7D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825F0B1-1CEF-42C7-9ED4-ED35A65B8C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6">
                                            <p:graphicEl>
                                              <a:dgm id="{8825F0B1-1CEF-42C7-9ED4-ED35A65B8C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6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hu-HU" dirty="0"/>
              <a:t>Főbb fogyasztási kategóriák</a:t>
            </a:r>
            <a:r>
              <a:rPr lang="hu-HU" dirty="0" smtClean="0"/>
              <a:t>: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2513747"/>
              </p:ext>
            </p:extLst>
          </p:nvPr>
        </p:nvGraphicFramePr>
        <p:xfrm>
          <a:off x="457200" y="1609416"/>
          <a:ext cx="7239000" cy="484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3177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EFA1B7-E850-4A7C-B7F7-7DBE061FDA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8AEFA1B7-E850-4A7C-B7F7-7DBE061FDA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221516-22F9-49D2-8C20-F3967A68E1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0E221516-22F9-49D2-8C20-F3967A68E1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94B0CB-497A-4309-98D3-2B3E29EF31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F694B0CB-497A-4309-98D3-2B3E29EF31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A19AC2-4ABB-440B-90E0-AE5332F758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AFA19AC2-4ABB-440B-90E0-AE5332F758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1AF075-37E5-4CE7-9640-5097077834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2E1AF075-37E5-4CE7-9640-5097077834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D78835-FD25-4FE2-B79A-38A1D09A9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F1D78835-FD25-4FE2-B79A-38A1D09A9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076BE6-6B29-4548-A658-50E087CE82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>
                                            <p:graphicEl>
                                              <a:dgm id="{97076BE6-6B29-4548-A658-50E087CE82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CAA3A3F-278A-4263-8598-E6EE5DD70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9CAA3A3F-278A-4263-8598-E6EE5DD70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F06755-0D1E-490C-BC85-16CC01BD0E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graphicEl>
                                              <a:dgm id="{0FF06755-0D1E-490C-BC85-16CC01BD0E7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83A4F9-685E-4EA3-87EA-D8D60A87F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8B83A4F9-685E-4EA3-87EA-D8D60A87F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760F72-5ABD-4E41-8B68-858F558328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>
                                            <p:graphicEl>
                                              <a:dgm id="{A1760F72-5ABD-4E41-8B68-858F558328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Sub>
          <a:bldDgm bld="one"/>
        </p:bldSub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715200" cy="114300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hu-HU" dirty="0" smtClean="0"/>
              <a:t>számítás</a:t>
            </a:r>
            <a:endParaRPr lang="hu-HU" dirty="0"/>
          </a:p>
        </p:txBody>
      </p:sp>
      <p:graphicFrame>
        <p:nvGraphicFramePr>
          <p:cNvPr id="7" name="Tartalom helye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4528943"/>
              </p:ext>
            </p:extLst>
          </p:nvPr>
        </p:nvGraphicFramePr>
        <p:xfrm>
          <a:off x="457200" y="1609416"/>
          <a:ext cx="7239000" cy="484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03369986"/>
      </p:ext>
    </p:extLst>
  </p:cSld>
  <p:clrMapOvr>
    <a:masterClrMapping/>
  </p:clrMapOvr>
  <p:transition spd="slow">
    <p:pull dir="r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C05F99-4A3D-4877-8790-B5B77F484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C05F99-4A3D-4877-8790-B5B77F4849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C05F99-4A3D-4877-8790-B5B77F484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C05F99-4A3D-4877-8790-B5B77F484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C05F99-4A3D-4877-8790-B5B77F484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C05F99-4A3D-4877-8790-B5B77F484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C05F99-4A3D-4877-8790-B5B77F4849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C05F99-4A3D-4877-8790-B5B77F48499F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C05F99-4A3D-4877-8790-B5B77F48499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C05F99-4A3D-4877-8790-B5B77F48499F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C05F99-4A3D-4877-8790-B5B77F48499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C05F99-4A3D-4877-8790-B5B77F48499F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C05F99-4A3D-4877-8790-B5B77F48499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C05F99-4A3D-4877-8790-B5B77F48499F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FC05F99-4A3D-4877-8790-B5B77F48499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0F96CB-4D64-4163-AD3F-A01195CF0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0F96CB-4D64-4163-AD3F-A01195CF08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0F96CB-4D64-4163-AD3F-A01195CF0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0F96CB-4D64-4163-AD3F-A01195CF0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0F96CB-4D64-4163-AD3F-A01195CF0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0F96CB-4D64-4163-AD3F-A01195CF0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0F96CB-4D64-4163-AD3F-A01195CF0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0F96CB-4D64-4163-AD3F-A01195CF08C7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0F96CB-4D64-4163-AD3F-A01195CF08C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0F96CB-4D64-4163-AD3F-A01195CF08C7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0F96CB-4D64-4163-AD3F-A01195CF08C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0F96CB-4D64-4163-AD3F-A01195CF08C7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0F96CB-4D64-4163-AD3F-A01195CF08C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0F96CB-4D64-4163-AD3F-A01195CF08C7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E0F96CB-4D64-4163-AD3F-A01195CF08C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126E40-72C4-42CE-82D6-C782D28F9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126E40-72C4-42CE-82D6-C782D28F91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126E40-72C4-42CE-82D6-C782D28F9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126E40-72C4-42CE-82D6-C782D28F9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126E40-72C4-42CE-82D6-C782D28F9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126E40-72C4-42CE-82D6-C782D28F9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126E40-72C4-42CE-82D6-C782D28F91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126E40-72C4-42CE-82D6-C782D28F91FB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126E40-72C4-42CE-82D6-C782D28F91F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126E40-72C4-42CE-82D6-C782D28F91FB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126E40-72C4-42CE-82D6-C782D28F91F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126E40-72C4-42CE-82D6-C782D28F91FB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126E40-72C4-42CE-82D6-C782D28F91F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126E40-72C4-42CE-82D6-C782D28F91FB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5126E40-72C4-42CE-82D6-C782D28F91F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A06021-6EE8-4E1D-9A48-905875EC1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A06021-6EE8-4E1D-9A48-905875EC1F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A06021-6EE8-4E1D-9A48-905875EC1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A06021-6EE8-4E1D-9A48-905875EC1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A06021-6EE8-4E1D-9A48-905875EC1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A06021-6EE8-4E1D-9A48-905875EC1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A06021-6EE8-4E1D-9A48-905875EC1F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A06021-6EE8-4E1D-9A48-905875EC1F38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A06021-6EE8-4E1D-9A48-905875EC1F3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A06021-6EE8-4E1D-9A48-905875EC1F38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A06021-6EE8-4E1D-9A48-905875EC1F3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A06021-6EE8-4E1D-9A48-905875EC1F38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A06021-6EE8-4E1D-9A48-905875EC1F3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A06021-6EE8-4E1D-9A48-905875EC1F38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EA06021-6EE8-4E1D-9A48-905875EC1F3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50A88F-09F3-462F-8E8F-C27E59E0EE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50A88F-09F3-462F-8E8F-C27E59E0EE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50A88F-09F3-462F-8E8F-C27E59E0EE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50A88F-09F3-462F-8E8F-C27E59E0EE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50A88F-09F3-462F-8E8F-C27E59E0EE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50A88F-09F3-462F-8E8F-C27E59E0EE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50A88F-09F3-462F-8E8F-C27E59E0EE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50A88F-09F3-462F-8E8F-C27E59E0EED9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50A88F-09F3-462F-8E8F-C27E59E0EED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50A88F-09F3-462F-8E8F-C27E59E0EED9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50A88F-09F3-462F-8E8F-C27E59E0EED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50A88F-09F3-462F-8E8F-C27E59E0EED9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50A88F-09F3-462F-8E8F-C27E59E0EED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50A88F-09F3-462F-8E8F-C27E59E0EED9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350A88F-09F3-462F-8E8F-C27E59E0EED9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83D415-C3FE-4379-B486-20A45B674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83D415-C3FE-4379-B486-20A45B6746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83D415-C3FE-4379-B486-20A45B674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83D415-C3FE-4379-B486-20A45B674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83D415-C3FE-4379-B486-20A45B674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83D415-C3FE-4379-B486-20A45B674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83D415-C3FE-4379-B486-20A45B6746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83D415-C3FE-4379-B486-20A45B6746AF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83D415-C3FE-4379-B486-20A45B6746A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83D415-C3FE-4379-B486-20A45B6746AF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83D415-C3FE-4379-B486-20A45B6746A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83D415-C3FE-4379-B486-20A45B6746AF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83D415-C3FE-4379-B486-20A45B6746A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83D415-C3FE-4379-B486-20A45B6746AF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683D415-C3FE-4379-B486-20A45B6746A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B6D4A2-F5C5-44DB-8A8C-9D82AFDC6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B6D4A2-F5C5-44DB-8A8C-9D82AFDC64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B6D4A2-F5C5-44DB-8A8C-9D82AFDC6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B6D4A2-F5C5-44DB-8A8C-9D82AFDC6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B6D4A2-F5C5-44DB-8A8C-9D82AFDC6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B6D4A2-F5C5-44DB-8A8C-9D82AFDC6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B6D4A2-F5C5-44DB-8A8C-9D82AFDC64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B6D4A2-F5C5-44DB-8A8C-9D82AFDC64CE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B6D4A2-F5C5-44DB-8A8C-9D82AFDC64C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B6D4A2-F5C5-44DB-8A8C-9D82AFDC64CE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B6D4A2-F5C5-44DB-8A8C-9D82AFDC64C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B6D4A2-F5C5-44DB-8A8C-9D82AFDC64CE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B6D4A2-F5C5-44DB-8A8C-9D82AFDC64C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B6D4A2-F5C5-44DB-8A8C-9D82AFDC64CE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B6D4A2-F5C5-44DB-8A8C-9D82AFDC64CE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D19E15-368F-4D57-8B18-268E4F37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D19E15-368F-4D57-8B18-268E4F3725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D19E15-368F-4D57-8B18-268E4F37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D19E15-368F-4D57-8B18-268E4F37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D19E15-368F-4D57-8B18-268E4F37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D19E15-368F-4D57-8B18-268E4F37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D19E15-368F-4D57-8B18-268E4F3725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D19E15-368F-4D57-8B18-268E4F37253A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D19E15-368F-4D57-8B18-268E4F37253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D19E15-368F-4D57-8B18-268E4F37253A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D19E15-368F-4D57-8B18-268E4F37253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D19E15-368F-4D57-8B18-268E4F37253A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D19E15-368F-4D57-8B18-268E4F37253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D19E15-368F-4D57-8B18-268E4F37253A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1D19E15-368F-4D57-8B18-268E4F37253A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FC9E45-9C65-4F2B-B7E2-87B54C9346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FC9E45-9C65-4F2B-B7E2-87B54C9346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FC9E45-9C65-4F2B-B7E2-87B54C9346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FC9E45-9C65-4F2B-B7E2-87B54C9346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FC9E45-9C65-4F2B-B7E2-87B54C9346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FC9E45-9C65-4F2B-B7E2-87B54C9346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FC9E45-9C65-4F2B-B7E2-87B54C9346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FC9E45-9C65-4F2B-B7E2-87B54C93467F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FC9E45-9C65-4F2B-B7E2-87B54C93467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FC9E45-9C65-4F2B-B7E2-87B54C93467F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FC9E45-9C65-4F2B-B7E2-87B54C93467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FC9E45-9C65-4F2B-B7E2-87B54C93467F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FC9E45-9C65-4F2B-B7E2-87B54C93467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FC9E45-9C65-4F2B-B7E2-87B54C93467F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2FC9E45-9C65-4F2B-B7E2-87B54C93467F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EC9E93-CA80-496E-8261-CBE343D78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EC9E93-CA80-496E-8261-CBE343D78F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EC9E93-CA80-496E-8261-CBE343D78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EC9E93-CA80-496E-8261-CBE343D78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EC9E93-CA80-496E-8261-CBE343D78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EC9E93-CA80-496E-8261-CBE343D78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EC9E93-CA80-496E-8261-CBE343D78F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EC9E93-CA80-496E-8261-CBE343D78F88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EC9E93-CA80-496E-8261-CBE343D78F8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EC9E93-CA80-496E-8261-CBE343D78F88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EC9E93-CA80-496E-8261-CBE343D78F8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EC9E93-CA80-496E-8261-CBE343D78F88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EC9E93-CA80-496E-8261-CBE343D78F8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EC9E93-CA80-496E-8261-CBE343D78F88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5EC9E93-CA80-496E-8261-CBE343D78F8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28C9EE-BE17-4CB5-8213-405F4785A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28C9EE-BE17-4CB5-8213-405F4785AE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28C9EE-BE17-4CB5-8213-405F4785A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28C9EE-BE17-4CB5-8213-405F4785A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28C9EE-BE17-4CB5-8213-405F4785A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28C9EE-BE17-4CB5-8213-405F4785A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28C9EE-BE17-4CB5-8213-405F4785A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28C9EE-BE17-4CB5-8213-405F4785AEC0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28C9EE-BE17-4CB5-8213-405F4785AEC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28C9EE-BE17-4CB5-8213-405F4785AEC0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28C9EE-BE17-4CB5-8213-405F4785AEC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28C9EE-BE17-4CB5-8213-405F4785AEC0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28C9EE-BE17-4CB5-8213-405F4785AEC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28C9EE-BE17-4CB5-8213-405F4785AEC0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B28C9EE-BE17-4CB5-8213-405F4785AEC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E51E9-6EC5-4F41-B53D-A1A2493DA9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E51E9-6EC5-4F41-B53D-A1A2493DA9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E51E9-6EC5-4F41-B53D-A1A2493DA9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E51E9-6EC5-4F41-B53D-A1A2493DA9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E51E9-6EC5-4F41-B53D-A1A2493DA9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E51E9-6EC5-4F41-B53D-A1A2493DA9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E51E9-6EC5-4F41-B53D-A1A2493DA9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E51E9-6EC5-4F41-B53D-A1A2493DA950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E51E9-6EC5-4F41-B53D-A1A2493DA95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E51E9-6EC5-4F41-B53D-A1A2493DA950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E51E9-6EC5-4F41-B53D-A1A2493DA95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E51E9-6EC5-4F41-B53D-A1A2493DA950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E51E9-6EC5-4F41-B53D-A1A2493DA95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E51E9-6EC5-4F41-B53D-A1A2493DA950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CE51E9-6EC5-4F41-B53D-A1A2493DA950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130C79-10B0-409B-B5A3-763AB02B0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130C79-10B0-409B-B5A3-763AB02B06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130C79-10B0-409B-B5A3-763AB02B0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130C79-10B0-409B-B5A3-763AB02B0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130C79-10B0-409B-B5A3-763AB02B0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130C79-10B0-409B-B5A3-763AB02B0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130C79-10B0-409B-B5A3-763AB02B06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130C79-10B0-409B-B5A3-763AB02B0633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130C79-10B0-409B-B5A3-763AB02B063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130C79-10B0-409B-B5A3-763AB02B0633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130C79-10B0-409B-B5A3-763AB02B063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130C79-10B0-409B-B5A3-763AB02B0633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130C79-10B0-409B-B5A3-763AB02B063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130C79-10B0-409B-B5A3-763AB02B0633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0130C79-10B0-409B-B5A3-763AB02B0633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1481B6-64F2-4759-9FBF-503F02428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1481B6-64F2-4759-9FBF-503F02428F4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1481B6-64F2-4759-9FBF-503F02428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1481B6-64F2-4759-9FBF-503F02428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1481B6-64F2-4759-9FBF-503F02428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1481B6-64F2-4759-9FBF-503F02428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1481B6-64F2-4759-9FBF-503F02428F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1481B6-64F2-4759-9FBF-503F02428F47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1481B6-64F2-4759-9FBF-503F02428F4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1481B6-64F2-4759-9FBF-503F02428F47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1481B6-64F2-4759-9FBF-503F02428F4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1481B6-64F2-4759-9FBF-503F02428F47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1481B6-64F2-4759-9FBF-503F02428F4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1481B6-64F2-4759-9FBF-503F02428F47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1481B6-64F2-4759-9FBF-503F02428F4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7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hu-HU" dirty="0" smtClean="0"/>
              <a:t>Ökológiai lábnyom</a:t>
            </a:r>
            <a:endParaRPr lang="hu-HU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1860405"/>
              </p:ext>
            </p:extLst>
          </p:nvPr>
        </p:nvGraphicFramePr>
        <p:xfrm>
          <a:off x="467544" y="1573083"/>
          <a:ext cx="7239000" cy="484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Akciógomb: Súgó 7">
            <a:hlinkClick r:id="" action="ppaction://noaction" highlightClick="1"/>
          </p:cNvPr>
          <p:cNvSpPr/>
          <p:nvPr/>
        </p:nvSpPr>
        <p:spPr>
          <a:xfrm>
            <a:off x="6300192" y="5445224"/>
            <a:ext cx="1186432" cy="1186432"/>
          </a:xfrm>
          <a:prstGeom prst="actionButtonHelp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822701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A0B392C-993A-42E3-8738-95B45BBB7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graphicEl>
                                              <a:dgm id="{7A0B392C-993A-42E3-8738-95B45BBB7E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graphicEl>
                                              <a:dgm id="{7A0B392C-993A-42E3-8738-95B45BBB7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graphicEl>
                                              <a:dgm id="{7A0B392C-993A-42E3-8738-95B45BBB7E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59FEE2E-9734-4C07-8731-835B7A81FB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graphicEl>
                                              <a:dgm id="{A59FEE2E-9734-4C07-8731-835B7A81FB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graphicEl>
                                              <a:dgm id="{A59FEE2E-9734-4C07-8731-835B7A81FB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graphicEl>
                                              <a:dgm id="{A59FEE2E-9734-4C07-8731-835B7A81FB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E831CF5-40B9-4DC0-B30D-061F4EBF06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graphicEl>
                                              <a:dgm id="{FE831CF5-40B9-4DC0-B30D-061F4EBF06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graphicEl>
                                              <a:dgm id="{FE831CF5-40B9-4DC0-B30D-061F4EBF06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graphicEl>
                                              <a:dgm id="{FE831CF5-40B9-4DC0-B30D-061F4EBF06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2694626-BF0B-41B2-BB5E-01B879F52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graphicEl>
                                              <a:dgm id="{62694626-BF0B-41B2-BB5E-01B879F522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graphicEl>
                                              <a:dgm id="{62694626-BF0B-41B2-BB5E-01B879F52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graphicEl>
                                              <a:dgm id="{62694626-BF0B-41B2-BB5E-01B879F522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1FD4B74-6D1C-4AB2-B146-86AD1CA46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graphicEl>
                                              <a:dgm id="{71FD4B74-6D1C-4AB2-B146-86AD1CA46D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graphicEl>
                                              <a:dgm id="{71FD4B74-6D1C-4AB2-B146-86AD1CA46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graphicEl>
                                              <a:dgm id="{71FD4B74-6D1C-4AB2-B146-86AD1CA46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76968C8-EA5F-4DB1-823A-C67E498A35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>
                                            <p:graphicEl>
                                              <a:dgm id="{176968C8-EA5F-4DB1-823A-C67E498A35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>
                                            <p:graphicEl>
                                              <a:dgm id="{176968C8-EA5F-4DB1-823A-C67E498A35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graphicEl>
                                              <a:dgm id="{176968C8-EA5F-4DB1-823A-C67E498A35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249090-7F0A-429A-A067-A3B8B2441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>
                                            <p:graphicEl>
                                              <a:dgm id="{06249090-7F0A-429A-A067-A3B8B24416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graphicEl>
                                              <a:dgm id="{06249090-7F0A-429A-A067-A3B8B2441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graphicEl>
                                              <a:dgm id="{06249090-7F0A-429A-A067-A3B8B2441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Sub>
          <a:bldDgm bld="one"/>
        </p:bldSub>
      </p:bldGraphic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2843808" cy="764704"/>
          </a:xfrm>
        </p:spPr>
        <p:txBody>
          <a:bodyPr/>
          <a:lstStyle/>
          <a:p>
            <a:r>
              <a:rPr lang="hu-HU" dirty="0" smtClean="0"/>
              <a:t>FORRÁSAI: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12010" y="808615"/>
            <a:ext cx="6750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http://iffegyesulet.hu/&amp;h=259&amp;w=350&amp;sz=28&amp;tbnid</a:t>
            </a:r>
            <a:endParaRPr lang="hu-HU" dirty="0"/>
          </a:p>
        </p:txBody>
      </p:sp>
      <p:sp>
        <p:nvSpPr>
          <p:cNvPr id="4" name="Téglalap 3"/>
          <p:cNvSpPr/>
          <p:nvPr/>
        </p:nvSpPr>
        <p:spPr>
          <a:xfrm>
            <a:off x="26220" y="1177947"/>
            <a:ext cx="46897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http://www.okolabnyom.hu/labnyom.html</a:t>
            </a:r>
            <a:endParaRPr lang="hu-HU" dirty="0"/>
          </a:p>
        </p:txBody>
      </p:sp>
      <p:sp>
        <p:nvSpPr>
          <p:cNvPr id="5" name="Téglalap 4"/>
          <p:cNvSpPr/>
          <p:nvPr/>
        </p:nvSpPr>
        <p:spPr>
          <a:xfrm>
            <a:off x="81282" y="1547279"/>
            <a:ext cx="8091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http://cgpartners.hu/aas_szoveg/file/142_zsinagoga__az_okologiai_labnyom_szamitas_gyakorlata.pdf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46080" y="2193610"/>
            <a:ext cx="81263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http://www.felsofokon.hu/kornyezetvedelem-es-kutatas-fejlesztes/2012/08/15/az-okologiai-labnyom-fogalma-szamitasa-lehetoseg-0</a:t>
            </a: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81281" y="2839941"/>
            <a:ext cx="80911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http://www.alternativenergia.hu/tag/okologiai-labnyom/page/2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81282" y="3105835"/>
            <a:ext cx="80911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http://eletmodkozpont.hu/eletmod/cikk/nagy-okologiai-labon-elsz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81282" y="3472705"/>
            <a:ext cx="80911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http://www.infocegled.hu/hir_olvas/permalink:szerdan-volt-a-vilag-vege-2012-08-25-100000/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81282" y="4119036"/>
            <a:ext cx="80911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http://www.napi.hu/nemzetkozi_gazdasag/klimakatasztrofa_fele_tart_az_emberiseg_figyelmeztet_az_ensz.537588.html</a:t>
            </a:r>
          </a:p>
        </p:txBody>
      </p:sp>
      <p:sp>
        <p:nvSpPr>
          <p:cNvPr id="8" name="Téglalap 7"/>
          <p:cNvSpPr/>
          <p:nvPr/>
        </p:nvSpPr>
        <p:spPr>
          <a:xfrm>
            <a:off x="133073" y="4765367"/>
            <a:ext cx="8166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http://blog.xfree.hu/keres.tvn?mit=glob%E1lis%20f%F6lmeleged%E9s</a:t>
            </a:r>
          </a:p>
        </p:txBody>
      </p:sp>
      <p:sp>
        <p:nvSpPr>
          <p:cNvPr id="12" name="Téglalap 11"/>
          <p:cNvSpPr/>
          <p:nvPr/>
        </p:nvSpPr>
        <p:spPr>
          <a:xfrm>
            <a:off x="144014" y="5123261"/>
            <a:ext cx="8316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http://www.klimashop.hu/klimavaltozas.html</a:t>
            </a:r>
          </a:p>
        </p:txBody>
      </p:sp>
      <p:sp>
        <p:nvSpPr>
          <p:cNvPr id="13" name="Téglalap 12"/>
          <p:cNvSpPr/>
          <p:nvPr/>
        </p:nvSpPr>
        <p:spPr>
          <a:xfrm>
            <a:off x="105719" y="5492593"/>
            <a:ext cx="80666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http://eloremutato.blogspot.hu/2012/01/szamitogep-hasznalata-az-eghajlat.html</a:t>
            </a:r>
          </a:p>
        </p:txBody>
      </p:sp>
      <p:sp>
        <p:nvSpPr>
          <p:cNvPr id="14" name="Téglalap 13"/>
          <p:cNvSpPr/>
          <p:nvPr/>
        </p:nvSpPr>
        <p:spPr>
          <a:xfrm>
            <a:off x="144014" y="6116048"/>
            <a:ext cx="81634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http://kiterdekel.blog.hu/page/37?_ts=20110202185337</a:t>
            </a:r>
          </a:p>
        </p:txBody>
      </p:sp>
    </p:spTree>
    <p:extLst>
      <p:ext uri="{BB962C8B-B14F-4D97-AF65-F5344CB8AC3E}">
        <p14:creationId xmlns:p14="http://schemas.microsoft.com/office/powerpoint/2010/main" val="204562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634" y="260648"/>
            <a:ext cx="8079757" cy="516672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>Forrásai:</a:t>
            </a:r>
            <a:endParaRPr lang="hu-HU" dirty="0"/>
          </a:p>
        </p:txBody>
      </p:sp>
      <p:sp>
        <p:nvSpPr>
          <p:cNvPr id="3" name="Téglalap 2"/>
          <p:cNvSpPr/>
          <p:nvPr/>
        </p:nvSpPr>
        <p:spPr>
          <a:xfrm>
            <a:off x="33536" y="836712"/>
            <a:ext cx="8138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http://mojainfo.shp.hu/hpc/web.php?azonosito=mojainfo&amp;oldalkod=erdekessegek_yzT9</a:t>
            </a:r>
          </a:p>
        </p:txBody>
      </p:sp>
      <p:sp>
        <p:nvSpPr>
          <p:cNvPr id="4" name="Téglalap 3"/>
          <p:cNvSpPr/>
          <p:nvPr/>
        </p:nvSpPr>
        <p:spPr>
          <a:xfrm>
            <a:off x="26043" y="1479920"/>
            <a:ext cx="812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http://www.ng.hu/Magazin/magazincikk/1111/olvado_fold?action=print&amp;back=%2FMagazin%2Fmagazincikk%2F1111%2Folvado_fold</a:t>
            </a:r>
          </a:p>
        </p:txBody>
      </p:sp>
      <p:sp>
        <p:nvSpPr>
          <p:cNvPr id="5" name="Téglalap 4"/>
          <p:cNvSpPr/>
          <p:nvPr/>
        </p:nvSpPr>
        <p:spPr>
          <a:xfrm>
            <a:off x="47924" y="2126251"/>
            <a:ext cx="81024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http://ujenergiak.hu/hirek-megujulo-energia-ujenergak/klimavaltozas/452-az-uveghazhatasu-gazok-futohatasa-majd-30-szazalekkal-nott-husz-ev-alatt</a:t>
            </a:r>
          </a:p>
        </p:txBody>
      </p:sp>
      <p:sp>
        <p:nvSpPr>
          <p:cNvPr id="6" name="Téglalap 5"/>
          <p:cNvSpPr/>
          <p:nvPr/>
        </p:nvSpPr>
        <p:spPr>
          <a:xfrm>
            <a:off x="47923" y="2782669"/>
            <a:ext cx="8102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http://www.mommo.hu/media/Ijesztoek_a_globalis_legszennyezesi_adatok</a:t>
            </a:r>
          </a:p>
        </p:txBody>
      </p:sp>
      <p:sp>
        <p:nvSpPr>
          <p:cNvPr id="7" name="Téglalap 6"/>
          <p:cNvSpPr/>
          <p:nvPr/>
        </p:nvSpPr>
        <p:spPr>
          <a:xfrm>
            <a:off x="64870" y="3105834"/>
            <a:ext cx="8085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http://www.alternativenergia.hu/tag/levegoszennyezes</a:t>
            </a:r>
          </a:p>
        </p:txBody>
      </p:sp>
      <p:sp>
        <p:nvSpPr>
          <p:cNvPr id="8" name="Téglalap 7"/>
          <p:cNvSpPr/>
          <p:nvPr/>
        </p:nvSpPr>
        <p:spPr>
          <a:xfrm>
            <a:off x="64869" y="3477628"/>
            <a:ext cx="8085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http://www.profimedia.hu/picture/levego-szennyezes-vegyipari-a-st-clair-folyo/0001127072/</a:t>
            </a:r>
          </a:p>
        </p:txBody>
      </p:sp>
      <p:sp>
        <p:nvSpPr>
          <p:cNvPr id="9" name="Téglalap 8"/>
          <p:cNvSpPr/>
          <p:nvPr/>
        </p:nvSpPr>
        <p:spPr>
          <a:xfrm>
            <a:off x="64870" y="4123959"/>
            <a:ext cx="80854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http://cgpartners.hu/hu/szoveg/aktualis/1</a:t>
            </a:r>
          </a:p>
        </p:txBody>
      </p:sp>
      <p:sp>
        <p:nvSpPr>
          <p:cNvPr id="10" name="Téglalap 9"/>
          <p:cNvSpPr/>
          <p:nvPr/>
        </p:nvSpPr>
        <p:spPr>
          <a:xfrm>
            <a:off x="64870" y="4493291"/>
            <a:ext cx="8085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http://www.uzletietika.hu/20090301/okologiai_labnyom-projektet_tamogat_a_henkel</a:t>
            </a:r>
          </a:p>
        </p:txBody>
      </p:sp>
      <p:sp>
        <p:nvSpPr>
          <p:cNvPr id="11" name="Téglalap 10"/>
          <p:cNvSpPr/>
          <p:nvPr/>
        </p:nvSpPr>
        <p:spPr>
          <a:xfrm>
            <a:off x="65404" y="5128138"/>
            <a:ext cx="81069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http://krisna.hu/w/?q=node/2371</a:t>
            </a:r>
          </a:p>
        </p:txBody>
      </p:sp>
      <p:sp>
        <p:nvSpPr>
          <p:cNvPr id="12" name="Téglalap 11"/>
          <p:cNvSpPr/>
          <p:nvPr/>
        </p:nvSpPr>
        <p:spPr>
          <a:xfrm>
            <a:off x="85976" y="5497470"/>
            <a:ext cx="808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http://www.parameter.sk/rovat/kulfold/2012/03/18/kizarjak-szennyezo-jarmuveket-francia-varosokbol</a:t>
            </a:r>
          </a:p>
        </p:txBody>
      </p:sp>
    </p:spTree>
    <p:extLst>
      <p:ext uri="{BB962C8B-B14F-4D97-AF65-F5344CB8AC3E}">
        <p14:creationId xmlns:p14="http://schemas.microsoft.com/office/powerpoint/2010/main" val="176783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hu-HU" dirty="0" smtClean="0"/>
              <a:t>                </a:t>
            </a:r>
            <a:r>
              <a:rPr lang="hu-HU" dirty="0"/>
              <a:t>T</a:t>
            </a:r>
            <a:r>
              <a:rPr lang="hu-HU" dirty="0" smtClean="0"/>
              <a:t>ARTALOM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3129" y="1556792"/>
            <a:ext cx="5209469" cy="4898944"/>
          </a:xfrm>
        </p:spPr>
        <p:txBody>
          <a:bodyPr>
            <a:normAutofit fontScale="92500"/>
          </a:bodyPr>
          <a:lstStyle/>
          <a:p>
            <a:r>
              <a:rPr lang="hu-HU" dirty="0" smtClean="0"/>
              <a:t>Fogalma</a:t>
            </a:r>
          </a:p>
          <a:p>
            <a:r>
              <a:rPr lang="hu-HU" dirty="0"/>
              <a:t>Mitől függ az </a:t>
            </a:r>
            <a:r>
              <a:rPr lang="hu-HU" dirty="0" smtClean="0"/>
              <a:t>ökológiai lábnyom?</a:t>
            </a:r>
          </a:p>
          <a:p>
            <a:r>
              <a:rPr lang="hu-HU" dirty="0" smtClean="0"/>
              <a:t>Az ökológiai lábnyom célja</a:t>
            </a:r>
            <a:endParaRPr lang="hu-HU" dirty="0"/>
          </a:p>
          <a:p>
            <a:r>
              <a:rPr lang="hu-HU" dirty="0" smtClean="0"/>
              <a:t>Videó </a:t>
            </a:r>
            <a:endParaRPr lang="hu-HU" dirty="0"/>
          </a:p>
          <a:p>
            <a:r>
              <a:rPr lang="hu-HU" dirty="0" smtClean="0"/>
              <a:t>Szennyezés</a:t>
            </a:r>
          </a:p>
          <a:p>
            <a:r>
              <a:rPr lang="hu-HU" dirty="0" smtClean="0"/>
              <a:t>A szennyezés következménye</a:t>
            </a:r>
          </a:p>
          <a:p>
            <a:r>
              <a:rPr lang="hu-HU" dirty="0" smtClean="0"/>
              <a:t>A növekedés hol ér véget?</a:t>
            </a:r>
          </a:p>
          <a:p>
            <a:r>
              <a:rPr lang="hu-HU" dirty="0" smtClean="0"/>
              <a:t>Mérés </a:t>
            </a:r>
          </a:p>
          <a:p>
            <a:r>
              <a:rPr lang="hu-HU" dirty="0" smtClean="0"/>
              <a:t>Főbb fogyasztási kategóriák</a:t>
            </a:r>
          </a:p>
          <a:p>
            <a:r>
              <a:rPr lang="hu-HU" dirty="0" smtClean="0"/>
              <a:t>Számítás</a:t>
            </a:r>
          </a:p>
          <a:p>
            <a:r>
              <a:rPr lang="hu-HU" dirty="0" smtClean="0"/>
              <a:t>Kérdés </a:t>
            </a:r>
          </a:p>
          <a:p>
            <a:endParaRPr lang="hu-H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80928"/>
            <a:ext cx="2171700" cy="21050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9555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436096" y="2708920"/>
            <a:ext cx="3429000" cy="111326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hu-HU" dirty="0" smtClean="0"/>
              <a:t>Köszönöm a figyelmet!</a:t>
            </a:r>
            <a:endParaRPr lang="hu-HU" dirty="0"/>
          </a:p>
        </p:txBody>
      </p:sp>
      <p:pic>
        <p:nvPicPr>
          <p:cNvPr id="2056" name="Picture 8" descr="http://t0.gstatic.com/images?q=tbn:ANd9GcTHqeNqUpAc62yJpK2fjjp9FOfeMe-5z06jTpYbjfHrqhS0OHaukQ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 b="1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94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  <p:sndAc>
          <p:stSnd>
            <p:snd r:embed="rId2" name="applause.wav"/>
          </p:stSnd>
        </p:sndAc>
      </p:transition>
    </mc:Choice>
    <mc:Fallback xmlns="">
      <p:transition spd="slow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 lang="hu-HU" dirty="0" smtClean="0"/>
              <a:t>MI IS AZ ÖKOLÁBNYOM?</a:t>
            </a:r>
            <a:endParaRPr lang="hu-HU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9570036"/>
              </p:ext>
            </p:extLst>
          </p:nvPr>
        </p:nvGraphicFramePr>
        <p:xfrm>
          <a:off x="457200" y="1609725"/>
          <a:ext cx="7239000" cy="4846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426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8435280" cy="87671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chemeClr val="bg2">
                    <a:lumMod val="75000"/>
                  </a:schemeClr>
                </a:solidFill>
              </a:rPr>
              <a:t>Mitől függ az ökológiai lábnyom?</a:t>
            </a:r>
            <a:endParaRPr lang="hu-H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39552" y="1584012"/>
            <a:ext cx="7239000" cy="4846320"/>
          </a:xfrm>
        </p:spPr>
        <p:txBody>
          <a:bodyPr/>
          <a:lstStyle/>
          <a:p>
            <a:r>
              <a:rPr lang="hu-HU" dirty="0" smtClean="0"/>
              <a:t>a történelmi kortól, </a:t>
            </a:r>
          </a:p>
          <a:p>
            <a:r>
              <a:rPr lang="hu-HU" dirty="0" smtClean="0"/>
              <a:t>a gazdaság helyzetétől, </a:t>
            </a:r>
          </a:p>
          <a:p>
            <a:r>
              <a:rPr lang="hu-HU" dirty="0" smtClean="0"/>
              <a:t>az ország földrajzi elhelyezkedésétől, </a:t>
            </a:r>
          </a:p>
          <a:p>
            <a:r>
              <a:rPr lang="hu-HU" dirty="0"/>
              <a:t>n</a:t>
            </a:r>
            <a:r>
              <a:rPr lang="hu-HU" dirty="0" smtClean="0"/>
              <a:t>épsűrűségtől, </a:t>
            </a:r>
          </a:p>
          <a:p>
            <a:r>
              <a:rPr lang="hu-HU" dirty="0" smtClean="0"/>
              <a:t>az energiafogyasztástól </a:t>
            </a:r>
          </a:p>
          <a:p>
            <a:r>
              <a:rPr lang="hu-HU" dirty="0" smtClean="0"/>
              <a:t>és az életszínvonaltól.</a:t>
            </a:r>
            <a:endParaRPr lang="hu-H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65104"/>
            <a:ext cx="2286000" cy="18764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826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scene3d>
            <a:camera prst="perspectiveRight"/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hu-HU" dirty="0" smtClean="0"/>
              <a:t> az ökológia lábnyom célja</a:t>
            </a:r>
            <a:endParaRPr lang="hu-HU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2076409"/>
              </p:ext>
            </p:extLst>
          </p:nvPr>
        </p:nvGraphicFramePr>
        <p:xfrm>
          <a:off x="467544" y="1628800"/>
          <a:ext cx="7239000" cy="36673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Egy oldalon két sarkán kerekített téglalap 3"/>
          <p:cNvSpPr/>
          <p:nvPr/>
        </p:nvSpPr>
        <p:spPr>
          <a:xfrm>
            <a:off x="0" y="5085184"/>
            <a:ext cx="8964488" cy="1656183"/>
          </a:xfrm>
          <a:prstGeom prst="round2SameRect">
            <a:avLst/>
          </a:prstGeom>
          <a:solidFill>
            <a:schemeClr val="tx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5373215"/>
            <a:ext cx="7128792" cy="1248613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247238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F027A-C6C5-4D41-8BFA-FA1B31461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F027A-C6C5-4D41-8BFA-FA1B31461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F027A-C6C5-4D41-8BFA-FA1B31461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F027A-C6C5-4D41-8BFA-FA1B31461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F027A-C6C5-4D41-8BFA-FA1B31461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F027A-C6C5-4D41-8BFA-FA1B31461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F027A-C6C5-4D41-8BFA-FA1B31461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F027A-C6C5-4D41-8BFA-FA1B31461395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F027A-C6C5-4D41-8BFA-FA1B3146139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F027A-C6C5-4D41-8BFA-FA1B31461395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F027A-C6C5-4D41-8BFA-FA1B3146139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F027A-C6C5-4D41-8BFA-FA1B31461395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F027A-C6C5-4D41-8BFA-FA1B3146139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F027A-C6C5-4D41-8BFA-FA1B31461395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47F027A-C6C5-4D41-8BFA-FA1B31461395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D8F058-09FB-4F8D-9206-47C85744DA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D8F058-09FB-4F8D-9206-47C85744DA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D8F058-09FB-4F8D-9206-47C85744DA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D8F058-09FB-4F8D-9206-47C85744DA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D8F058-09FB-4F8D-9206-47C85744DA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D8F058-09FB-4F8D-9206-47C85744DA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D8F058-09FB-4F8D-9206-47C85744DA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D8F058-09FB-4F8D-9206-47C85744DA08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D8F058-09FB-4F8D-9206-47C85744DA0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D8F058-09FB-4F8D-9206-47C85744DA08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D8F058-09FB-4F8D-9206-47C85744DA0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D8F058-09FB-4F8D-9206-47C85744DA08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D8F058-09FB-4F8D-9206-47C85744DA0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D8F058-09FB-4F8D-9206-47C85744DA08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3D8F058-09FB-4F8D-9206-47C85744DA0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D77053-859E-4B10-AE62-6A83DEE43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D77053-859E-4B10-AE62-6A83DEE43B4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D77053-859E-4B10-AE62-6A83DEE43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D77053-859E-4B10-AE62-6A83DEE43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D77053-859E-4B10-AE62-6A83DEE43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D77053-859E-4B10-AE62-6A83DEE43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D77053-859E-4B10-AE62-6A83DEE43B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D77053-859E-4B10-AE62-6A83DEE43B4D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D77053-859E-4B10-AE62-6A83DEE43B4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D77053-859E-4B10-AE62-6A83DEE43B4D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D77053-859E-4B10-AE62-6A83DEE43B4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D77053-859E-4B10-AE62-6A83DEE43B4D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D77053-859E-4B10-AE62-6A83DEE43B4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D77053-859E-4B10-AE62-6A83DEE43B4D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D77053-859E-4B10-AE62-6A83DEE43B4D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ED0AE-8E65-4D62-892E-399F66874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ED0AE-8E65-4D62-892E-399F668744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ED0AE-8E65-4D62-892E-399F66874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ED0AE-8E65-4D62-892E-399F66874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ED0AE-8E65-4D62-892E-399F66874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ED0AE-8E65-4D62-892E-399F66874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ED0AE-8E65-4D62-892E-399F668744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ED0AE-8E65-4D62-892E-399F668744CC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ED0AE-8E65-4D62-892E-399F668744C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ED0AE-8E65-4D62-892E-399F668744CC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ED0AE-8E65-4D62-892E-399F668744C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ED0AE-8E65-4D62-892E-399F668744CC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ED0AE-8E65-4D62-892E-399F668744C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ED0AE-8E65-4D62-892E-399F668744CC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7ED0AE-8E65-4D62-892E-399F668744CC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9B94D8-30E6-4339-BFC9-6A594D9C0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9B94D8-30E6-4339-BFC9-6A594D9C06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9B94D8-30E6-4339-BFC9-6A594D9C0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9B94D8-30E6-4339-BFC9-6A594D9C0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9B94D8-30E6-4339-BFC9-6A594D9C0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9B94D8-30E6-4339-BFC9-6A594D9C0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9B94D8-30E6-4339-BFC9-6A594D9C06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9B94D8-30E6-4339-BFC9-6A594D9C06C8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9B94D8-30E6-4339-BFC9-6A594D9C06C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9B94D8-30E6-4339-BFC9-6A594D9C06C8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9B94D8-30E6-4339-BFC9-6A594D9C06C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9B94D8-30E6-4339-BFC9-6A594D9C06C8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9B94D8-30E6-4339-BFC9-6A594D9C06C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9B94D8-30E6-4339-BFC9-6A594D9C06C8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09B94D8-30E6-4339-BFC9-6A594D9C06C8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71F9B-BB8D-474B-A114-815A241A14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71F9B-BB8D-474B-A114-815A241A14E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71F9B-BB8D-474B-A114-815A241A14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71F9B-BB8D-474B-A114-815A241A14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71F9B-BB8D-474B-A114-815A241A14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71F9B-BB8D-474B-A114-815A241A14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71F9B-BB8D-474B-A114-815A241A14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71F9B-BB8D-474B-A114-815A241A14E7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71F9B-BB8D-474B-A114-815A241A14E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71F9B-BB8D-474B-A114-815A241A14E7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71F9B-BB8D-474B-A114-815A241A14E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71F9B-BB8D-474B-A114-815A241A14E7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71F9B-BB8D-474B-A114-815A241A14E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71F9B-BB8D-474B-A114-815A241A14E7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A171F9B-BB8D-474B-A114-815A241A14E7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1604B0-5BD1-45C8-A3BA-E7E7E458F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1604B0-5BD1-45C8-A3BA-E7E7E458F6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1604B0-5BD1-45C8-A3BA-E7E7E458F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1604B0-5BD1-45C8-A3BA-E7E7E458F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1604B0-5BD1-45C8-A3BA-E7E7E458F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1604B0-5BD1-45C8-A3BA-E7E7E458F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1604B0-5BD1-45C8-A3BA-E7E7E458F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1604B0-5BD1-45C8-A3BA-E7E7E458F60B}"/>
                                            </p:graphic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1604B0-5BD1-45C8-A3BA-E7E7E458F60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1604B0-5BD1-45C8-A3BA-E7E7E458F60B}"/>
                                            </p:graphic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1604B0-5BD1-45C8-A3BA-E7E7E458F60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1604B0-5BD1-45C8-A3BA-E7E7E458F60B}"/>
                                            </p:graphic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1604B0-5BD1-45C8-A3BA-E7E7E458F60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1604B0-5BD1-45C8-A3BA-E7E7E458F60B}"/>
                                            </p:graphic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1604B0-5BD1-45C8-A3BA-E7E7E458F60B}"/>
                                            </p:graphic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Sub>
          <a:bldDgm bld="one"/>
        </p:bldSub>
      </p:bldGraphic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hu-HU" dirty="0" smtClean="0"/>
              <a:t>Természet szemetelés nélkül</a:t>
            </a:r>
            <a:br>
              <a:rPr lang="hu-HU" dirty="0" smtClean="0"/>
            </a:br>
            <a:r>
              <a:rPr lang="hu-HU" dirty="0" smtClean="0"/>
              <a:t>(videó)</a:t>
            </a:r>
            <a:endParaRPr lang="hu-HU" dirty="0"/>
          </a:p>
        </p:txBody>
      </p:sp>
      <p:pic>
        <p:nvPicPr>
          <p:cNvPr id="4" name="Wildlife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997075"/>
            <a:ext cx="7239000" cy="4071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69617349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hu-HU" dirty="0" smtClean="0"/>
              <a:t>Autók okozta szennyezés</a:t>
            </a:r>
            <a:endParaRPr lang="hu-HU" dirty="0"/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3097506"/>
              </p:ext>
            </p:extLst>
          </p:nvPr>
        </p:nvGraphicFramePr>
        <p:xfrm>
          <a:off x="457200" y="1609416"/>
          <a:ext cx="7239000" cy="484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939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64F4774-C7EC-4996-A2CC-BB2D71E80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764F4774-C7EC-4996-A2CC-BB2D71E802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14B4BA-E758-4A05-9ADD-6F9B431879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graphicEl>
                                              <a:dgm id="{1E14B4BA-E758-4A05-9ADD-6F9B431879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5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67240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61509"/>
            <a:ext cx="2903984" cy="219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 descr="http://t2.gstatic.com/images?q=tbn:ANd9GcSF4p1DqDTNhLdAauSnGfrw-S7eRCws496HuFxeYyC2dYZ-fr7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86" y="3866584"/>
            <a:ext cx="3682458" cy="229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866584"/>
            <a:ext cx="3240360" cy="229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54412"/>
            <a:ext cx="2647950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316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hu-HU" dirty="0" smtClean="0"/>
              <a:t>Ipari szennyezés</a:t>
            </a:r>
            <a:endParaRPr lang="hu-HU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5994310"/>
              </p:ext>
            </p:extLst>
          </p:nvPr>
        </p:nvGraphicFramePr>
        <p:xfrm>
          <a:off x="457200" y="1609416"/>
          <a:ext cx="7239000" cy="4846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540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50873B-9453-4DCB-AC6B-EAAB06BEB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graphicEl>
                                              <a:dgm id="{8F50873B-9453-4DCB-AC6B-EAAB06BEB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77ABF7-2AA0-4894-B739-2D938959F8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AC77ABF7-2AA0-4894-B739-2D938959F8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4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rawingPalet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rawingPalet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TYPE" val="DrawingPalet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ényűző">
  <a:themeElements>
    <a:clrScheme name="Fényűző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Fényűző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ényűző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Layout>
  <Type>Drawing</Type>
  <ChoicesCount>0</ChoicesCount>
  <Orientation>Left</Orientation>
</Layout>
</file>

<file path=customXml/item2.xml><?xml version="1.0" encoding="utf-8"?>
<Layout>
  <Type>Drawing</Type>
  <ChoicesCount>0</ChoicesCount>
  <Orientation>Left</Orientation>
</Layout>
</file>

<file path=customXml/item3.xml><?xml version="1.0" encoding="utf-8"?>
<Layout>
  <Type>Drawing</Type>
  <ChoicesCount>0</ChoicesCount>
  <Orientation>Left</Orientation>
</Layout>
</file>

<file path=customXml/itemProps1.xml><?xml version="1.0" encoding="utf-8"?>
<ds:datastoreItem xmlns:ds="http://schemas.openxmlformats.org/officeDocument/2006/customXml" ds:itemID="{CFFDBADA-3DCA-4939-AC13-25AB80F03005}">
  <ds:schemaRefs/>
</ds:datastoreItem>
</file>

<file path=customXml/itemProps2.xml><?xml version="1.0" encoding="utf-8"?>
<ds:datastoreItem xmlns:ds="http://schemas.openxmlformats.org/officeDocument/2006/customXml" ds:itemID="{2755EE63-98A0-4974-85E0-F2B701EDC52C}">
  <ds:schemaRefs/>
</ds:datastoreItem>
</file>

<file path=customXml/itemProps3.xml><?xml version="1.0" encoding="utf-8"?>
<ds:datastoreItem xmlns:ds="http://schemas.openxmlformats.org/officeDocument/2006/customXml" ds:itemID="{E2318549-B73B-455E-BB89-2312B8C5E3F2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626</TotalTime>
  <Words>324</Words>
  <Application>Microsoft Office PowerPoint</Application>
  <PresentationFormat>Diavetítés a képernyőre (4:3 oldalarány)</PresentationFormat>
  <Paragraphs>110</Paragraphs>
  <Slides>20</Slides>
  <Notes>0</Notes>
  <HiddenSlides>0</HiddenSlides>
  <MMClips>1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20</vt:i4>
      </vt:variant>
    </vt:vector>
  </HeadingPairs>
  <TitlesOfParts>
    <vt:vector size="21" baseType="lpstr">
      <vt:lpstr>Fényűző</vt:lpstr>
      <vt:lpstr>ÖKOLÁBNYOM</vt:lpstr>
      <vt:lpstr>                TARTALOM</vt:lpstr>
      <vt:lpstr>MI IS AZ ÖKOLÁBNYOM?</vt:lpstr>
      <vt:lpstr>Mitől függ az ökológiai lábnyom?</vt:lpstr>
      <vt:lpstr> az ökológia lábnyom célja</vt:lpstr>
      <vt:lpstr>Természet szemetelés nélkül (videó)</vt:lpstr>
      <vt:lpstr>Autók okozta szennyezés</vt:lpstr>
      <vt:lpstr>PowerPoint bemutató</vt:lpstr>
      <vt:lpstr>Ipari szennyezés</vt:lpstr>
      <vt:lpstr>Ipari szennyezés</vt:lpstr>
      <vt:lpstr> a Szennyezés Következménye</vt:lpstr>
      <vt:lpstr>PowerPoint bemutató</vt:lpstr>
      <vt:lpstr>a növekedés hol ér véget ?</vt:lpstr>
      <vt:lpstr>mérés</vt:lpstr>
      <vt:lpstr>Főbb fogyasztási kategóriák:</vt:lpstr>
      <vt:lpstr>számítás</vt:lpstr>
      <vt:lpstr>Ökológiai lábnyom</vt:lpstr>
      <vt:lpstr>FORRÁSAI:</vt:lpstr>
      <vt:lpstr>Forrásai:</vt:lpstr>
      <vt:lpstr>Köszönöm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ÖKOLÁBNYOM</dc:title>
  <dc:creator>user</dc:creator>
  <cp:lastModifiedBy>user</cp:lastModifiedBy>
  <cp:revision>57</cp:revision>
  <dcterms:created xsi:type="dcterms:W3CDTF">2013-01-11T15:33:59Z</dcterms:created>
  <dcterms:modified xsi:type="dcterms:W3CDTF">2013-02-14T08:04:42Z</dcterms:modified>
</cp:coreProperties>
</file>