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fl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1" r:id="rId7"/>
    <p:sldId id="260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32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B9-ADF0-4037-9906-5AB154A328C3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CEF-51E4-44F3-940E-E8D0FCBEA9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B9-ADF0-4037-9906-5AB154A328C3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CEF-51E4-44F3-940E-E8D0FCBEA9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B9-ADF0-4037-9906-5AB154A328C3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CEF-51E4-44F3-940E-E8D0FCBEA9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B9-ADF0-4037-9906-5AB154A328C3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CEF-51E4-44F3-940E-E8D0FCBEA9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B9-ADF0-4037-9906-5AB154A328C3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CEF-51E4-44F3-940E-E8D0FCBEA9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B9-ADF0-4037-9906-5AB154A328C3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CEF-51E4-44F3-940E-E8D0FCBEA9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B9-ADF0-4037-9906-5AB154A328C3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CEF-51E4-44F3-940E-E8D0FCBEA9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B9-ADF0-4037-9906-5AB154A328C3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CEF-51E4-44F3-940E-E8D0FCBEA9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B9-ADF0-4037-9906-5AB154A328C3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CEF-51E4-44F3-940E-E8D0FCBEA9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B9-ADF0-4037-9906-5AB154A328C3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CEF-51E4-44F3-940E-E8D0FCBEA9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D0B9-ADF0-4037-9906-5AB154A328C3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4CEF-51E4-44F3-940E-E8D0FCBEA9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6D0B9-ADF0-4037-9906-5AB154A328C3}" type="datetimeFigureOut">
              <a:rPr lang="hu-HU" smtClean="0"/>
              <a:pPr/>
              <a:t>2013.02.13.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54CEF-51E4-44F3-940E-E8D0FCBEA9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iak.hulladekboltermek.hu/cikk/1147/440961/20111124_a_szelektiv_hulladek_utja_1.htm" TargetMode="External"/><Relationship Id="rId2" Type="http://schemas.openxmlformats.org/officeDocument/2006/relationships/hyperlink" Target="http://utajovobe.eu/hirek/hulladek/1479-honnan-hova-tart-a-hulladek-a-szemet-utj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u.wikipedia.org/wiki/%C3%9Ajrahasznos%C3%ADt%C3%A1s" TargetMode="External"/><Relationship Id="rId4" Type="http://schemas.openxmlformats.org/officeDocument/2006/relationships/hyperlink" Target="http://kornyezetbarat.hulladekboltermek.hu/hulladek/hulladekhierarchia/ujrafeldolgoza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flv"/><Relationship Id="rId1" Type="http://schemas.microsoft.com/office/2007/relationships/media" Target="../media/media1.fl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szemét útja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Diák:Ricz Emese</a:t>
            </a:r>
          </a:p>
          <a:p>
            <a:r>
              <a:rPr lang="hu-HU" dirty="0" smtClean="0"/>
              <a:t>Tanár: Csekéné Molnár Erika</a:t>
            </a:r>
          </a:p>
          <a:p>
            <a:r>
              <a:rPr lang="hu-HU" dirty="0" smtClean="0"/>
              <a:t>Iskola: Diószegi Sámuel </a:t>
            </a:r>
            <a:r>
              <a:rPr lang="hu-HU" dirty="0" err="1" smtClean="0"/>
              <a:t>Közép-És</a:t>
            </a:r>
            <a:r>
              <a:rPr lang="hu-HU" dirty="0" smtClean="0"/>
              <a:t> Szakképző Iskola</a:t>
            </a:r>
          </a:p>
          <a:p>
            <a:r>
              <a:rPr lang="hu-HU" dirty="0" smtClean="0"/>
              <a:t>Cím: 4027 Debrecen,Böszörményi út 23-27</a:t>
            </a:r>
            <a:endParaRPr lang="hu-HU" dirty="0"/>
          </a:p>
        </p:txBody>
      </p:sp>
      <p:pic>
        <p:nvPicPr>
          <p:cNvPr id="4" name="Kép 3" descr="letölté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1857375" cy="2457450"/>
          </a:xfrm>
          <a:prstGeom prst="rect">
            <a:avLst/>
          </a:prstGeom>
        </p:spPr>
      </p:pic>
      <p:pic>
        <p:nvPicPr>
          <p:cNvPr id="5" name="Kép 4" descr="images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428604"/>
            <a:ext cx="2357454" cy="2357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újrahasznosítás iránti igény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 jelenség attól vált kritikussá, hogy a korábbi méretű falusi gazdaságokkal ellentétben a városok nem tudnak mit kezdeni a saját maguk által termelt szennyel és szeméttel, az mérgezi a környezetet. </a:t>
            </a:r>
            <a:endParaRPr lang="hu-HU" dirty="0" smtClean="0"/>
          </a:p>
          <a:p>
            <a:r>
              <a:rPr lang="hu-HU" dirty="0" smtClean="0"/>
              <a:t>Első </a:t>
            </a:r>
            <a:r>
              <a:rPr lang="hu-HU" dirty="0"/>
              <a:t>lépésként a városok igyekeznek az ivóvizet kímélni, a szennyezett folyadékokat nem a természetes vizekbe bevezetni, illetve a szilárd hulladékokat a hasznosítás és feldolgozás szempontjai szerint szétválasztva gyűjteni.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300px-Hulladékgyűjtő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095778" cy="3071834"/>
          </a:xfrm>
        </p:spPr>
      </p:pic>
      <p:pic>
        <p:nvPicPr>
          <p:cNvPr id="5" name="Kép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494144"/>
            <a:ext cx="3293549" cy="3221004"/>
          </a:xfrm>
          <a:prstGeom prst="rect">
            <a:avLst/>
          </a:prstGeom>
        </p:spPr>
      </p:pic>
      <p:pic>
        <p:nvPicPr>
          <p:cNvPr id="6" name="Kép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14290"/>
            <a:ext cx="3000396" cy="3000396"/>
          </a:xfrm>
          <a:prstGeom prst="rect">
            <a:avLst/>
          </a:prstGeom>
        </p:spPr>
      </p:pic>
      <p:pic>
        <p:nvPicPr>
          <p:cNvPr id="7" name="Kép 6" descr="letölté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296" y="3357562"/>
            <a:ext cx="4186735" cy="2786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dobog__5_szi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8540648" cy="514353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kukás autóból hová kerül a tartalom?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/>
              <a:t>hulladékokat először lemérik, hídmérleg segítségével, kukásautóval együtt. A végén pontos kilogrammokat kapunk, mennyi hulladék került beszállításra.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kukásautó </a:t>
            </a:r>
            <a:r>
              <a:rPr lang="hu-HU" dirty="0" smtClean="0"/>
              <a:t>szállíthat </a:t>
            </a:r>
            <a:r>
              <a:rPr lang="hu-HU" b="1" dirty="0" smtClean="0"/>
              <a:t>szelektíven</a:t>
            </a:r>
            <a:r>
              <a:rPr lang="hu-HU" dirty="0"/>
              <a:t> gyűjthető újrahasznosítható hulladékot vagy vegyes kommunális hulladékot.</a:t>
            </a: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letölté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500042"/>
            <a:ext cx="3000396" cy="3000396"/>
          </a:xfrm>
        </p:spPr>
      </p:pic>
      <p:pic>
        <p:nvPicPr>
          <p:cNvPr id="5" name="Kép 4" descr="images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857628"/>
            <a:ext cx="3714776" cy="2449599"/>
          </a:xfrm>
          <a:prstGeom prst="rect">
            <a:avLst/>
          </a:prstGeom>
        </p:spPr>
      </p:pic>
      <p:pic>
        <p:nvPicPr>
          <p:cNvPr id="6" name="Kép 5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214422"/>
            <a:ext cx="3535177" cy="4357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980728"/>
            <a:ext cx="8208912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A hulladék 3 helyre </a:t>
            </a:r>
            <a:r>
              <a:rPr lang="hu-HU" dirty="0" smtClean="0"/>
              <a:t>mehet:</a:t>
            </a:r>
          </a:p>
          <a:p>
            <a:r>
              <a:rPr lang="hu-HU" dirty="0" smtClean="0"/>
              <a:t>komposztálóba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dirty="0" smtClean="0"/>
              <a:t>válogatóba </a:t>
            </a:r>
            <a:r>
              <a:rPr lang="hu-HU" dirty="0"/>
              <a:t>illetve </a:t>
            </a:r>
            <a:endParaRPr lang="hu-HU" dirty="0" smtClean="0"/>
          </a:p>
          <a:p>
            <a:r>
              <a:rPr lang="hu-HU" dirty="0"/>
              <a:t>l</a:t>
            </a:r>
            <a:r>
              <a:rPr lang="hu-HU" dirty="0" smtClean="0"/>
              <a:t>erakásra a </a:t>
            </a:r>
            <a:r>
              <a:rPr lang="hu-HU" dirty="0"/>
              <a:t>műszaki védelem </a:t>
            </a:r>
            <a:r>
              <a:rPr lang="hu-HU" dirty="0" smtClean="0"/>
              <a:t>segítségével. </a:t>
            </a:r>
          </a:p>
          <a:p>
            <a:pPr marL="0" indent="0">
              <a:buNone/>
            </a:pPr>
            <a:r>
              <a:rPr lang="hu-HU" dirty="0" smtClean="0"/>
              <a:t>Amennyiben </a:t>
            </a:r>
            <a:r>
              <a:rPr lang="hu-HU" dirty="0"/>
              <a:t>a szelektív hulladékgyűjtő szigeteket helyesen használjuk, az ott gyűjtött hulladékok újrahasznosítását tesszük lehetővé. Az </a:t>
            </a:r>
            <a:r>
              <a:rPr lang="hu-HU" b="1" u="sng" dirty="0" smtClean="0"/>
              <a:t>újrahasznosítás</a:t>
            </a:r>
            <a:r>
              <a:rPr lang="hu-HU" b="1" dirty="0" smtClean="0"/>
              <a:t> </a:t>
            </a:r>
            <a:r>
              <a:rPr lang="hu-HU" dirty="0" smtClean="0"/>
              <a:t>sokkal </a:t>
            </a:r>
            <a:r>
              <a:rPr lang="hu-HU" dirty="0"/>
              <a:t>kisebb környezeti terheléssel jár mint új anyagok előállítása. A hulladékkezelő telepen az újrahasznosítás folyamatát készítik elő.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letölté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3071834" cy="2972284"/>
          </a:xfrm>
        </p:spPr>
      </p:pic>
      <p:pic>
        <p:nvPicPr>
          <p:cNvPr id="5" name="Kép 4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429000"/>
            <a:ext cx="4000528" cy="2996535"/>
          </a:xfrm>
          <a:prstGeom prst="rect">
            <a:avLst/>
          </a:prstGeom>
        </p:spPr>
      </p:pic>
      <p:pic>
        <p:nvPicPr>
          <p:cNvPr id="6" name="Kép 5" descr="letölté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28604"/>
            <a:ext cx="3605604" cy="2714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hullad_kok-_sszet_te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7720317" cy="550072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 - Válasz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Melyik 3 helyre lehet elosztani a hulladékokat</a:t>
            </a:r>
            <a:r>
              <a:rPr lang="hu-HU" dirty="0" smtClean="0"/>
              <a:t>?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Hol keletkezik a legtöbb veszélyes hulladék?</a:t>
            </a:r>
            <a:br>
              <a:rPr lang="hu-HU" dirty="0" smtClean="0"/>
            </a:br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 descr="letölté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285728"/>
            <a:ext cx="2000250" cy="2286000"/>
          </a:xfrm>
          <a:prstGeom prst="rect">
            <a:avLst/>
          </a:prstGeom>
        </p:spPr>
      </p:pic>
      <p:pic>
        <p:nvPicPr>
          <p:cNvPr id="5" name="Kép 4" descr="images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1143008" cy="1143008"/>
          </a:xfrm>
          <a:prstGeom prst="rect">
            <a:avLst/>
          </a:prstGeom>
        </p:spPr>
      </p:pic>
      <p:pic>
        <p:nvPicPr>
          <p:cNvPr id="6" name="Kép 5" descr="letöltés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429132"/>
            <a:ext cx="1857388" cy="185738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10598" y="2780929"/>
            <a:ext cx="505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Komposztálóba,válogatóba és </a:t>
            </a:r>
            <a:r>
              <a:rPr lang="hu-HU" dirty="0" smtClean="0"/>
              <a:t>lerakásra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242727" y="4394730"/>
            <a:ext cx="120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iparban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utajovobe.eu/hirek/hulladek/1479-honnan-hova-tart-a-hulladek-a-szemet-utja</a:t>
            </a:r>
            <a:endParaRPr lang="hu-HU" dirty="0" smtClean="0"/>
          </a:p>
          <a:p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diak.hulladekboltermek.hu/cikk/1147/440961/20111124_a_szelektiv_hulladek_utja_1.htm</a:t>
            </a:r>
            <a:endParaRPr lang="hu-HU" dirty="0" smtClean="0"/>
          </a:p>
          <a:p>
            <a:r>
              <a:rPr lang="hu-HU" dirty="0">
                <a:hlinkClick r:id="rId4"/>
              </a:rPr>
              <a:t>http://kornyezetbarat.hulladekboltermek.hu/hulladek/hulladekhierarchia/ujrafeldolgozas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r>
              <a:rPr lang="hu-HU" dirty="0">
                <a:hlinkClick r:id="rId5"/>
              </a:rPr>
              <a:t>http://hu.wikipedia.org/wiki/%</a:t>
            </a:r>
            <a:r>
              <a:rPr lang="hu-HU" dirty="0" smtClean="0">
                <a:hlinkClick r:id="rId5"/>
              </a:rPr>
              <a:t>C3%9Ajrahasznos%C3%ADt%C3%A1s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1771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Út a jövőbe!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Papír, műanyag, fém, ételmaradék: általában egy átlagos kuka tartalmát hisszük hulladéknak. </a:t>
            </a:r>
            <a:endParaRPr lang="hu-HU" dirty="0" smtClean="0"/>
          </a:p>
          <a:p>
            <a:r>
              <a:rPr lang="hu-HU" dirty="0" smtClean="0"/>
              <a:t>Ugyan </a:t>
            </a:r>
            <a:r>
              <a:rPr lang="hu-HU" dirty="0"/>
              <a:t>iszonyú mennyiségű szilárd háztartási hulladékot termel az emberiség, ám ez a mennyiség eltörpül az ipari eredetű mellett.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err="1"/>
              <a:t>Infografikákon</a:t>
            </a:r>
            <a:r>
              <a:rPr lang="hu-HU" dirty="0"/>
              <a:t> mutatjuk meg, honnan származnak világszerte a szeméthegyek, és mi történik a mindennapi szemetünkkel, miután elhagyja a kukát.</a:t>
            </a: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 descr="b_200_200_16777215_00___images_Hulladek_szemet-hulladek-ujrahasznositas-infografika.gif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14876" y="1500174"/>
            <a:ext cx="3786214" cy="4732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Honnan származik a legtöbb szemét?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Magyarország a szemét nyilvántartásával jól áll, az újrahasznosításával sokkal kevésbé. Itthon 4-4,5 millió tonna szilárd települési hulladék keletkezik évente. Idetartozik az emberek, az irodák és intézmények papír-, műanyag-, üveg-, textil- és fémhulladéka, de a szerves hulladék is; az ipari szemét, az építési törmelék vagy a mezőgazdasági hulladék viszont nem része.</a:t>
            </a:r>
          </a:p>
          <a:p>
            <a:r>
              <a:rPr lang="hu-HU" dirty="0"/>
              <a:t>Kultúránként és országonként rendkívül eltérő, hogy miből tevődik össze a szemétmennyiség. Csehországban az építőipar, Finnországban a víztisztítás, Japánban a feldolgozóipar felelős a legtöbb hulladékért.</a:t>
            </a: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0101015szelekti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7929618" cy="564985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ipar a legnagyobb szennyező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műanyag palackok, csomagolóanyagok és ételmaradékok hegyeit nem kis feladat nap mint nap eltakarítani. Az a szeméttömeg, amit elsősorban hulladéknak gondolunk, eltörpül a bányászat, a feldolgozóipar, az energiaszektor és más iparágak termelte hulladék tömege mellett.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p10004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7467386" cy="53578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Mechanikai hulladékválogató </a:t>
            </a:r>
            <a:r>
              <a:rPr lang="hu-HU" b="1" dirty="0" smtClean="0"/>
              <a:t>csarnok</a:t>
            </a:r>
            <a:endParaRPr lang="hu-HU" dirty="0"/>
          </a:p>
        </p:txBody>
      </p:sp>
      <p:pic>
        <p:nvPicPr>
          <p:cNvPr id="4" name="Mechanikai hulladékválogató csarnok.fl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6738" y="1600200"/>
            <a:ext cx="8010525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Ahogy a termékpaletta és a divat változik, úgy cserélődnek az egyes anyagok a háztartási hulladékban.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alábbi grafika azt mutatja, hogyan változott a leggyakoribb hulladéktípusok aránya 1980 és 2005 között az Egyesült Államokban és Franciaországban.</a:t>
            </a:r>
          </a:p>
        </p:txBody>
      </p:sp>
      <p:pic>
        <p:nvPicPr>
          <p:cNvPr id="6" name="Tartalom helye 5" descr="b_200_200_16777215_00___images_Hulladek_szemetutja1.gi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450311" y="2000240"/>
            <a:ext cx="4384440" cy="366100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437</Words>
  <Application>Microsoft Office PowerPoint</Application>
  <PresentationFormat>Diavetítés a képernyőre (4:3 oldalarány)</PresentationFormat>
  <Paragraphs>38</Paragraphs>
  <Slides>19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A szemét útja</vt:lpstr>
      <vt:lpstr>Út a jövőbe!</vt:lpstr>
      <vt:lpstr>PowerPoint bemutató</vt:lpstr>
      <vt:lpstr>Honnan származik a legtöbb szemét?</vt:lpstr>
      <vt:lpstr>PowerPoint bemutató</vt:lpstr>
      <vt:lpstr>Az ipar a legnagyobb szennyező</vt:lpstr>
      <vt:lpstr>PowerPoint bemutató</vt:lpstr>
      <vt:lpstr>Mechanikai hulladékválogató csarnok</vt:lpstr>
      <vt:lpstr>PowerPoint bemutató</vt:lpstr>
      <vt:lpstr>Az újrahasznosítás iránti igény</vt:lpstr>
      <vt:lpstr>PowerPoint bemutató</vt:lpstr>
      <vt:lpstr>PowerPoint bemutató</vt:lpstr>
      <vt:lpstr>A kukás autóból hová kerül a tartalom?</vt:lpstr>
      <vt:lpstr>PowerPoint bemutató</vt:lpstr>
      <vt:lpstr>PowerPoint bemutató</vt:lpstr>
      <vt:lpstr>PowerPoint bemutató</vt:lpstr>
      <vt:lpstr>PowerPoint bemutató</vt:lpstr>
      <vt:lpstr>Kérdés - Válasz</vt:lpstr>
      <vt:lpstr>Források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Bioélelmiszerek</dc:title>
  <dc:creator>Riczné Szabó Katalin</dc:creator>
  <cp:lastModifiedBy>me</cp:lastModifiedBy>
  <cp:revision>42</cp:revision>
  <dcterms:created xsi:type="dcterms:W3CDTF">2013-02-05T11:52:53Z</dcterms:created>
  <dcterms:modified xsi:type="dcterms:W3CDTF">2013-02-13T10:14:52Z</dcterms:modified>
</cp:coreProperties>
</file>