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72" r:id="rId15"/>
    <p:sldId id="268" r:id="rId16"/>
    <p:sldId id="273" r:id="rId17"/>
    <p:sldId id="274" r:id="rId18"/>
    <p:sldId id="269" r:id="rId19"/>
    <p:sldId id="270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3DB3-8343-464B-88C8-238CD1DDD369}" type="datetimeFigureOut">
              <a:rPr lang="hu-HU" smtClean="0"/>
              <a:t>2013.02.14.</a:t>
            </a:fld>
            <a:endParaRPr lang="hu-HU" dirty="0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05A2-EE73-4D8C-9715-2E529952578B}" type="slidenum">
              <a:rPr lang="hu-HU" smtClean="0"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3DB3-8343-464B-88C8-238CD1DDD369}" type="datetimeFigureOut">
              <a:rPr lang="hu-HU" smtClean="0"/>
              <a:t>2013.02.14.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05A2-EE73-4D8C-9715-2E529952578B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3DB3-8343-464B-88C8-238CD1DDD369}" type="datetimeFigureOut">
              <a:rPr lang="hu-HU" smtClean="0"/>
              <a:t>2013.02.14.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05A2-EE73-4D8C-9715-2E529952578B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3DB3-8343-464B-88C8-238CD1DDD369}" type="datetimeFigureOut">
              <a:rPr lang="hu-HU" smtClean="0"/>
              <a:t>2013.02.14.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05A2-EE73-4D8C-9715-2E529952578B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3DB3-8343-464B-88C8-238CD1DDD369}" type="datetimeFigureOut">
              <a:rPr lang="hu-HU" smtClean="0"/>
              <a:t>2013.02.14.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05A2-EE73-4D8C-9715-2E529952578B}" type="slidenum">
              <a:rPr lang="hu-HU" smtClean="0"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3DB3-8343-464B-88C8-238CD1DDD369}" type="datetimeFigureOut">
              <a:rPr lang="hu-HU" smtClean="0"/>
              <a:t>2013.02.14.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05A2-EE73-4D8C-9715-2E529952578B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3DB3-8343-464B-88C8-238CD1DDD369}" type="datetimeFigureOut">
              <a:rPr lang="hu-HU" smtClean="0"/>
              <a:t>2013.02.14.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05A2-EE73-4D8C-9715-2E529952578B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3DB3-8343-464B-88C8-238CD1DDD369}" type="datetimeFigureOut">
              <a:rPr lang="hu-HU" smtClean="0"/>
              <a:t>2013.02.14.</a:t>
            </a:fld>
            <a:endParaRPr lang="hu-HU" dirty="0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8005A2-EE73-4D8C-9715-2E529952578B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3DB3-8343-464B-88C8-238CD1DDD369}" type="datetimeFigureOut">
              <a:rPr lang="hu-HU" smtClean="0"/>
              <a:t>2013.02.14.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05A2-EE73-4D8C-9715-2E529952578B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3DB3-8343-464B-88C8-238CD1DDD369}" type="datetimeFigureOut">
              <a:rPr lang="hu-HU" smtClean="0"/>
              <a:t>2013.02.14.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A8005A2-EE73-4D8C-9715-2E529952578B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dirty="0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4A03DB3-8343-464B-88C8-238CD1DDD369}" type="datetimeFigureOut">
              <a:rPr lang="hu-HU" smtClean="0"/>
              <a:t>2013.02.14.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05A2-EE73-4D8C-9715-2E529952578B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abadkézi sokszög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zabadkézi sokszög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4A03DB3-8343-464B-88C8-238CD1DDD369}" type="datetimeFigureOut">
              <a:rPr lang="hu-HU" smtClean="0"/>
              <a:t>2013.02.14.</a:t>
            </a:fld>
            <a:endParaRPr lang="hu-HU" dirty="0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A8005A2-EE73-4D8C-9715-2E529952578B}" type="slidenum">
              <a:rPr lang="hu-HU" smtClean="0"/>
              <a:t>‹#›</a:t>
            </a:fld>
            <a:endParaRPr lang="hu-H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Ökolábnyom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hu-H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Péter Attila 9/c </a:t>
            </a:r>
            <a:r>
              <a:rPr lang="hu-H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Széchényi </a:t>
            </a:r>
            <a:r>
              <a:rPr lang="hu-H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Ferenc Gimnázium</a:t>
            </a:r>
          </a:p>
          <a:p>
            <a:r>
              <a:rPr lang="hu-H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7570. Barcs,Tavasz </a:t>
            </a:r>
            <a:r>
              <a:rPr lang="hu-H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utca 3</a:t>
            </a:r>
          </a:p>
          <a:p>
            <a:r>
              <a:rPr lang="hu-H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Tanár: Tóth Renáta</a:t>
            </a:r>
          </a:p>
        </p:txBody>
      </p:sp>
    </p:spTree>
    <p:extLst>
      <p:ext uri="{BB962C8B-B14F-4D97-AF65-F5344CB8AC3E}">
        <p14:creationId xmlns:p14="http://schemas.microsoft.com/office/powerpoint/2010/main" val="1765315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Beépített területek:</a:t>
            </a:r>
            <a:r>
              <a:rPr lang="hu-H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Az ember alkotta épületekhez szükséges terület</a:t>
            </a:r>
            <a:endParaRPr lang="hu-HU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171585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8800" y="463324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hu-H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Miért fontos az </a:t>
            </a:r>
            <a:r>
              <a:rPr lang="hu-H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ökolábnyom</a:t>
            </a:r>
            <a:r>
              <a:rPr lang="hu-H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?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hu-H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Példának okáért megtudhatjuk, hogy a lakosság fenntartásához szükséges dolgok mennyi területet foglalnak el</a:t>
            </a:r>
            <a:endParaRPr lang="hu-H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05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Egy kis adat</a:t>
            </a:r>
            <a:endParaRPr lang="hu-H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Az öt legnagyobb </a:t>
            </a:r>
            <a:r>
              <a:rPr lang="hu-H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ökolábnyommal</a:t>
            </a:r>
            <a:r>
              <a:rPr lang="hu-H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rendelkező ország:</a:t>
            </a:r>
            <a:endParaRPr lang="hu-HU" dirty="0" smtClean="0"/>
          </a:p>
          <a:p>
            <a:r>
              <a:rPr lang="hu-H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USA:9,57 ha</a:t>
            </a:r>
          </a:p>
          <a:p>
            <a:r>
              <a:rPr lang="hu-H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Egyesült Arab Emirátusok:8,97 ha</a:t>
            </a:r>
          </a:p>
          <a:p>
            <a:r>
              <a:rPr lang="hu-H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Kanada</a:t>
            </a:r>
            <a:r>
              <a:rPr lang="hu-H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sym typeface="Wingdings" pitchFamily="2" charset="2"/>
              </a:rPr>
              <a:t>:8,56 ha</a:t>
            </a:r>
          </a:p>
          <a:p>
            <a:r>
              <a:rPr lang="hu-H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sym typeface="Wingdings" pitchFamily="2" charset="2"/>
              </a:rPr>
              <a:t>Norvégia:8,17 ha</a:t>
            </a:r>
          </a:p>
          <a:p>
            <a:r>
              <a:rPr lang="hu-H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sym typeface="Wingdings" pitchFamily="2" charset="2"/>
              </a:rPr>
              <a:t>Új-Zéland:8,13ha</a:t>
            </a:r>
            <a:endParaRPr lang="hu-H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223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  Egy </a:t>
            </a:r>
            <a:r>
              <a:rPr lang="hu-H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kis adat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900 liter víz szükséges 1 kg kukoricához</a:t>
            </a:r>
          </a:p>
          <a:p>
            <a:r>
              <a:rPr lang="hu-HU" dirty="0" smtClean="0"/>
              <a:t>1000 liter 1liter tejhez</a:t>
            </a:r>
          </a:p>
          <a:p>
            <a:r>
              <a:rPr lang="hu-HU" dirty="0" smtClean="0"/>
              <a:t>3000 liter 1 kg rizs megtermesztéséhez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70045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hu-H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Te is tegyél a víz pazarlás ellen</a:t>
            </a:r>
            <a:endParaRPr lang="hu-H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Inkább zuhanyoz (de ne fél óráig)</a:t>
            </a:r>
          </a:p>
          <a:p>
            <a:r>
              <a:rPr lang="hu-H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Ne folyasd a csapot mosogatás közben</a:t>
            </a:r>
          </a:p>
          <a:p>
            <a:r>
              <a:rPr lang="hu-H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Sok ruhát moss egyszerre </a:t>
            </a:r>
          </a:p>
        </p:txBody>
      </p:sp>
    </p:spTree>
    <p:extLst>
      <p:ext uri="{BB962C8B-B14F-4D97-AF65-F5344CB8AC3E}">
        <p14:creationId xmlns:p14="http://schemas.microsoft.com/office/powerpoint/2010/main" val="3097189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hu-H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Manapság sajnos több hulladékot termelünk mint amennyit a </a:t>
            </a:r>
            <a:r>
              <a:rPr lang="hu-H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</a:t>
            </a:r>
            <a:r>
              <a:rPr lang="hu-H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enntartható fejlődés szerint tehetnénk</a:t>
            </a:r>
            <a:endParaRPr lang="hu-H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3784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60648"/>
            <a:ext cx="903649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Az </a:t>
            </a:r>
            <a:r>
              <a:rPr lang="hu-H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ökolábnyom</a:t>
            </a:r>
            <a:r>
              <a:rPr lang="hu-H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nagysága országon ként</a:t>
            </a:r>
            <a:endParaRPr lang="hu-H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6792"/>
            <a:ext cx="9144000" cy="5301208"/>
          </a:xfrm>
        </p:spPr>
      </p:pic>
    </p:spTree>
    <p:extLst>
      <p:ext uri="{BB962C8B-B14F-4D97-AF65-F5344CB8AC3E}">
        <p14:creationId xmlns:p14="http://schemas.microsoft.com/office/powerpoint/2010/main" val="73726815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Kérdések</a:t>
            </a:r>
            <a:endParaRPr lang="hu-H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525963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hu-H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Mi az </a:t>
            </a:r>
            <a:r>
              <a:rPr lang="hu-HU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ökolábnyom</a:t>
            </a:r>
            <a:r>
              <a:rPr lang="hu-H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6 tényezője?</a:t>
            </a:r>
          </a:p>
          <a:p>
            <a:endParaRPr lang="hu-HU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r>
              <a:rPr lang="hu-H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Mely országok </a:t>
            </a:r>
            <a:r>
              <a:rPr lang="hu-HU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rendelkezenek</a:t>
            </a:r>
            <a:r>
              <a:rPr lang="hu-H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a legnagyobb </a:t>
            </a:r>
            <a:r>
              <a:rPr lang="hu-HU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okolábnyommal</a:t>
            </a:r>
            <a:r>
              <a:rPr lang="hu-H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?</a:t>
            </a:r>
          </a:p>
          <a:p>
            <a:endParaRPr lang="hu-HU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r>
              <a:rPr lang="hu-H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Mit tehetünk a vízpazarlás ellen?</a:t>
            </a:r>
            <a:endParaRPr lang="hu-H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237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8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Köszönöm a </a:t>
            </a:r>
          </a:p>
          <a:p>
            <a:pPr marL="36576" indent="0" algn="ctr">
              <a:buNone/>
            </a:pPr>
            <a:r>
              <a:rPr lang="hu-HU" sz="8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f</a:t>
            </a:r>
            <a:r>
              <a:rPr lang="hu-HU" sz="8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igyelmet!</a:t>
            </a:r>
            <a:endParaRPr lang="hu-HU" sz="8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3279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      Forrás</a:t>
            </a:r>
            <a:endParaRPr lang="hu-H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hu-HU" sz="5400" dirty="0"/>
              <a:t>http://</a:t>
            </a:r>
            <a:r>
              <a:rPr lang="hu-HU" sz="5400" dirty="0" smtClean="0"/>
              <a:t>hu.wikipedia.org/wiki/Ökológiai_lábnyom</a:t>
            </a:r>
          </a:p>
          <a:p>
            <a:r>
              <a:rPr lang="hu-HU" sz="5400" dirty="0" smtClean="0"/>
              <a:t> http</a:t>
            </a:r>
            <a:r>
              <a:rPr lang="hu-HU" sz="5400" dirty="0"/>
              <a:t>://</a:t>
            </a:r>
            <a:r>
              <a:rPr lang="hu-HU" sz="5400" dirty="0" smtClean="0"/>
              <a:t>www.okolabnyom.hu</a:t>
            </a:r>
            <a:endParaRPr lang="hu-HU" sz="5400" dirty="0"/>
          </a:p>
        </p:txBody>
      </p:sp>
    </p:spTree>
    <p:extLst>
      <p:ext uri="{BB962C8B-B14F-4D97-AF65-F5344CB8AC3E}">
        <p14:creationId xmlns:p14="http://schemas.microsoft.com/office/powerpoint/2010/main" val="263083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 smtClean="0"/>
              <a:t>   </a:t>
            </a:r>
            <a:r>
              <a:rPr lang="hu-H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Mi is az az </a:t>
            </a:r>
            <a:r>
              <a:rPr lang="hu-H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ökolábnyom</a:t>
            </a:r>
            <a:r>
              <a:rPr lang="hu-H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?</a:t>
            </a:r>
            <a:endParaRPr lang="hu-H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hu-H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Megmutatja, hogy egy adott fejlettségű országnak mennyi földre és vízre van szüksége. </a:t>
            </a:r>
            <a:endParaRPr lang="hu-H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9324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Mire használhatjuk?</a:t>
            </a:r>
            <a:endParaRPr lang="hu-H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hu-H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Megbecsülhetjük vele, hogy mennyi</a:t>
            </a:r>
          </a:p>
          <a:p>
            <a:pPr marL="36576" indent="0" algn="ctr">
              <a:buNone/>
            </a:pPr>
            <a:r>
              <a:rPr lang="hu-H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termő képes földterületre van szükség egy adott lakosság eltartásához</a:t>
            </a:r>
            <a:endParaRPr lang="hu-H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891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 </a:t>
            </a:r>
            <a:r>
              <a:rPr lang="hu-H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Az </a:t>
            </a:r>
            <a:r>
              <a:rPr lang="hu-H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ökolábnyom</a:t>
            </a:r>
            <a:r>
              <a:rPr lang="hu-H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6 tényezője</a:t>
            </a:r>
            <a:endParaRPr lang="hu-H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hu-H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Szén lábnyom</a:t>
            </a:r>
          </a:p>
          <a:p>
            <a:r>
              <a:rPr lang="hu-H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Legelő lábnyom</a:t>
            </a:r>
          </a:p>
          <a:p>
            <a:r>
              <a:rPr lang="hu-H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Erdő lábnyom</a:t>
            </a:r>
          </a:p>
          <a:p>
            <a:r>
              <a:rPr lang="hu-H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Halászati lábnyom</a:t>
            </a:r>
          </a:p>
          <a:p>
            <a:r>
              <a:rPr lang="hu-H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Szántó lábnyom</a:t>
            </a:r>
          </a:p>
          <a:p>
            <a:r>
              <a:rPr lang="hu-H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Beépített területek</a:t>
            </a:r>
            <a:endParaRPr lang="hu-H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036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Akkor térjünk is ki mindegyikre </a:t>
            </a:r>
            <a:endParaRPr lang="hu-H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 szén lábnyom: </a:t>
            </a:r>
            <a:r>
              <a:rPr lang="hu-HU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CO</a:t>
            </a:r>
            <a:r>
              <a:rPr lang="hu-HU" b="1" spc="100" baseline="-250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2</a:t>
            </a:r>
            <a:r>
              <a:rPr lang="hu-HU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gáz elnyeléséhez szükséges erdő terület</a:t>
            </a:r>
            <a:endParaRPr lang="hu-HU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689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 algn="r">
              <a:buNone/>
            </a:pPr>
            <a:r>
              <a:rPr lang="hu-H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Legelő lábnyom:</a:t>
            </a:r>
            <a:r>
              <a:rPr lang="hu-HU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A hús, a tejtermékek,</a:t>
            </a:r>
          </a:p>
          <a:p>
            <a:pPr marL="36576" indent="0" algn="r">
              <a:buNone/>
            </a:pPr>
            <a:r>
              <a:rPr lang="hu-HU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Irha, és a gyapjúért tartott állatok létfenntartásához szükséges terület</a:t>
            </a:r>
            <a:endParaRPr lang="hu-HU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596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Erdő lábnyom:</a:t>
            </a:r>
            <a:r>
              <a:rPr lang="hu-H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Az éves fatermékek kitermeléséhez szükséges terület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0282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u-H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Halászati lábnyom:</a:t>
            </a:r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 halak újratermelési igényeik alapján becsült érték</a:t>
            </a:r>
            <a:endParaRPr lang="hu-H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9190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r>
              <a:rPr lang="hu-H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Szántó lábnyom:</a:t>
            </a:r>
            <a:r>
              <a:rPr lang="hu-HU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Az emberi és állati fogyasztásra és a </a:t>
            </a:r>
            <a:r>
              <a:rPr lang="hu-HU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bioüzemanyagok</a:t>
            </a:r>
            <a:r>
              <a:rPr lang="hu-HU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előállítására termelt növények területigénye</a:t>
            </a:r>
            <a:endParaRPr lang="hu-HU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099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ka">
  <a:themeElements>
    <a:clrScheme name="Technik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k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196</TotalTime>
  <Words>275</Words>
  <Application>Microsoft Office PowerPoint</Application>
  <PresentationFormat>Diavetítés a képernyőre (4:3 oldalarány)</PresentationFormat>
  <Paragraphs>54</Paragraphs>
  <Slides>19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0" baseType="lpstr">
      <vt:lpstr>Technika</vt:lpstr>
      <vt:lpstr>Ökolábnyom </vt:lpstr>
      <vt:lpstr>   Mi is az az ökolábnyom?</vt:lpstr>
      <vt:lpstr>        Mire használhatjuk?</vt:lpstr>
      <vt:lpstr> Az ökolábnyom 6 tényezője</vt:lpstr>
      <vt:lpstr>Akkor térjünk is ki mindegyikre </vt:lpstr>
      <vt:lpstr>PowerPoint bemutató</vt:lpstr>
      <vt:lpstr>PowerPoint bemutató</vt:lpstr>
      <vt:lpstr>PowerPoint bemutató</vt:lpstr>
      <vt:lpstr>PowerPoint bemutató</vt:lpstr>
      <vt:lpstr>PowerPoint bemutató</vt:lpstr>
      <vt:lpstr>Miért fontos az ökolábnyom? </vt:lpstr>
      <vt:lpstr>Egy kis adat</vt:lpstr>
      <vt:lpstr>              Egy kis adat</vt:lpstr>
      <vt:lpstr>Te is tegyél a víz pazarlás ellen</vt:lpstr>
      <vt:lpstr>PowerPoint bemutató</vt:lpstr>
      <vt:lpstr>Az ökolábnyom nagysága országon ként</vt:lpstr>
      <vt:lpstr>Kérdések</vt:lpstr>
      <vt:lpstr>PowerPoint bemutató</vt:lpstr>
      <vt:lpstr>                  Forrás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Ökolábnyom</dc:title>
  <dc:creator>Ati</dc:creator>
  <cp:lastModifiedBy>Renáta</cp:lastModifiedBy>
  <cp:revision>13</cp:revision>
  <dcterms:created xsi:type="dcterms:W3CDTF">2013-01-13T12:53:10Z</dcterms:created>
  <dcterms:modified xsi:type="dcterms:W3CDTF">2013-02-14T14:46:01Z</dcterms:modified>
</cp:coreProperties>
</file>