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6" r:id="rId7"/>
    <p:sldId id="261" r:id="rId8"/>
    <p:sldId id="277" r:id="rId9"/>
    <p:sldId id="262" r:id="rId10"/>
    <p:sldId id="264" r:id="rId11"/>
    <p:sldId id="265" r:id="rId12"/>
    <p:sldId id="266" r:id="rId13"/>
    <p:sldId id="274" r:id="rId14"/>
    <p:sldId id="273" r:id="rId15"/>
    <p:sldId id="269" r:id="rId16"/>
    <p:sldId id="272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43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0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9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10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54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43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0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97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543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0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44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140E-ABD3-4785-AA13-BC01CA0AAEED}" type="datetimeFigureOut">
              <a:rPr lang="hu-HU" smtClean="0"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9DFD-AAC2-4710-951D-6DA1B3FD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2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pidoktor.hu/cikk/85.19433/Kornyezetvedelem-uvegbe-zarva" TargetMode="External"/><Relationship Id="rId7" Type="http://schemas.openxmlformats.org/officeDocument/2006/relationships/hyperlink" Target="http://www.tankonyvtar.hu/hu/tartalom/tkt/kornyezettechnika-eloszo/ch06s05.html" TargetMode="External"/><Relationship Id="rId2" Type="http://schemas.openxmlformats.org/officeDocument/2006/relationships/hyperlink" Target="http://www.holofon.hu/technolog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mlovilagunk.blog.hu/2010/03/28/szemeteles_graffiti_kepekben" TargetMode="External"/><Relationship Id="rId5" Type="http://schemas.openxmlformats.org/officeDocument/2006/relationships/hyperlink" Target="http://www.lakas1x1.hu/kreativ/papirbol/73-papir-ujrahasznositas-csavart-magazinok" TargetMode="External"/><Relationship Id="rId4" Type="http://schemas.openxmlformats.org/officeDocument/2006/relationships/hyperlink" Target="http://www.tisztajovo.hu/kornyezetvedelem/2012/06/16/kornyezetvedelem-uvegbe-zarv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szemét útja(újrahasznosítás)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Készítette:Molnár Rebeka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Felkészítő tanár neve: Szabó László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Általános Iskola Nagykanizsa-Miklósfa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8800 Nagykanizsa, Iskola u. 10.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második fázis: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8800" dirty="0" smtClean="0"/>
              <a:t>A </a:t>
            </a:r>
            <a:r>
              <a:rPr lang="hu-HU" sz="8800" dirty="0"/>
              <a:t>műanyag hasznosítás második fázisa az előkészítő üzemben létrehozott félkész anyagok granulálásra való előkészítése, mely a mindenkori másodnyersanyag megrendelői igényekhez illeszkedik</a:t>
            </a:r>
            <a:r>
              <a:rPr lang="hu-HU" sz="8800" dirty="0" smtClean="0"/>
              <a:t>.</a:t>
            </a:r>
            <a:endParaRPr lang="hu-HU" sz="8800" dirty="0"/>
          </a:p>
          <a:p>
            <a:pPr marL="0" indent="0" algn="just">
              <a:buNone/>
            </a:pPr>
            <a:r>
              <a:rPr lang="hu-HU" sz="8800" dirty="0"/>
              <a:t>A megfelelő minőségű, újrahasznosított műanyag re-granulátum előállításához, az üzemben használatos receptúrák szerint, mesterkeverék illetve egyéb adalékanyagok felhasználásával történik a megkeverés, vagyis a </a:t>
            </a:r>
            <a:r>
              <a:rPr lang="hu-HU" sz="8800" dirty="0" err="1" smtClean="0"/>
              <a:t>homogenizálás.A</a:t>
            </a:r>
            <a:r>
              <a:rPr lang="hu-HU" sz="8800" dirty="0" smtClean="0"/>
              <a:t> </a:t>
            </a:r>
            <a:r>
              <a:rPr lang="hu-HU" sz="8800" dirty="0"/>
              <a:t>csigás </a:t>
            </a:r>
            <a:r>
              <a:rPr lang="hu-HU" sz="8800" dirty="0" err="1"/>
              <a:t>extruder</a:t>
            </a:r>
            <a:r>
              <a:rPr lang="hu-HU" sz="8800" dirty="0"/>
              <a:t> gépeken a homogenizált szárazkeverék megömlesztett állapotban kerül feldolgozásra. Ennek végső állomása a darabolóval konfekcionált re-granulátum (HDPE, LDPE, PP, PS) mely csomagolást követően alkalmassá válik - mint újrahasznosított műanyag - késztermék legyártására az ezt megvásárló műanyag feldolgozóknál.</a:t>
            </a:r>
          </a:p>
        </p:txBody>
      </p:sp>
    </p:spTree>
    <p:extLst>
      <p:ext uri="{BB962C8B-B14F-4D97-AF65-F5344CB8AC3E}">
        <p14:creationId xmlns:p14="http://schemas.microsoft.com/office/powerpoint/2010/main" val="32350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műanyag újrahasznosítását ez az ábra részletesen szemlélteti.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2529"/>
            <a:ext cx="7605039" cy="35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7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papír feldolgozása…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/>
              <a:t>A papír újrahasznosítás alapvető lépései: A hulladékpapírt vízzel keverik és rostjaira bontják, majd eltávolítják belőle az idegen anyagokat (kapcsok, ragasztószalag stb.), ezután a rostkeverékből eltávolítják a nyomdafestéket. A tisztított rostkeveréket homogenizálják, víztelenítik, szárítják (ha szükséges fehérítik), a felszínét simítják és el is készült az óriási méretű papírtekercs.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338803" cy="251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..Egy kicsit másképpen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Néhány ötletes megoldással az elhasznált papírt már nem hulladékként fogjuk fel,hanem például valamilyen ajándéktárgyként :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1"/>
            <a:ext cx="6449930" cy="314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6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 mai világban…</a:t>
            </a:r>
            <a:r>
              <a:rPr lang="hu-HU" u="sng" dirty="0" smtClean="0">
                <a:sym typeface="Wingdings" pitchFamily="2" charset="2"/>
              </a:rPr>
              <a:t>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mai emberiség még nem is érzi igazán annak a súlyát, hogy mennyire is fontos a szelektív hulladékgyűjtés..</a:t>
            </a:r>
          </a:p>
          <a:p>
            <a:pPr marL="0" indent="0">
              <a:buNone/>
            </a:pPr>
            <a:r>
              <a:rPr lang="hu-HU" dirty="0" smtClean="0"/>
              <a:t>                                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55" y="2996952"/>
            <a:ext cx="3600000" cy="26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képek hivatkozásai: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www.holofon.hu/technologia</a:t>
            </a: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napidoktor.hu/cikk/85.19433/Kornyezetvedelem-uvegbe-zarva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hlinkClick r:id="rId4"/>
              </a:rPr>
              <a:t>http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www.tisztajovo.hu/kornyezetvedelem/2012/06/16/kornyezetvedelem-uvegbe-zarva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hlinkClick r:id="rId5"/>
              </a:rPr>
              <a:t>http</a:t>
            </a:r>
            <a:r>
              <a:rPr lang="hu-HU" dirty="0">
                <a:hlinkClick r:id="rId5"/>
              </a:rPr>
              <a:t>://</a:t>
            </a:r>
            <a:r>
              <a:rPr lang="hu-HU" dirty="0" smtClean="0">
                <a:hlinkClick r:id="rId5"/>
              </a:rPr>
              <a:t>www.lakas1x1.hu/</a:t>
            </a:r>
            <a:r>
              <a:rPr lang="hu-HU" dirty="0" err="1" smtClean="0">
                <a:hlinkClick r:id="rId5"/>
              </a:rPr>
              <a:t>kreativ</a:t>
            </a:r>
            <a:r>
              <a:rPr lang="hu-HU" dirty="0" smtClean="0">
                <a:hlinkClick r:id="rId5"/>
              </a:rPr>
              <a:t>/</a:t>
            </a:r>
            <a:r>
              <a:rPr lang="hu-HU" dirty="0" err="1" smtClean="0">
                <a:hlinkClick r:id="rId5"/>
              </a:rPr>
              <a:t>papirbol</a:t>
            </a:r>
            <a:r>
              <a:rPr lang="hu-HU" dirty="0" smtClean="0">
                <a:hlinkClick r:id="rId5"/>
              </a:rPr>
              <a:t>/73-papir-ujrahasznositas-csavart-magazinok</a:t>
            </a: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romlovilagunk.blog.hu/2010/03/28/szemeteles_graffiti_kepekben</a:t>
            </a: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www.tankonyvtar.hu/hu/tartalom/tkt/kornyezettechnika-eloszo/ch06s05.html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841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is fontosak ezek a dolgok?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Önök nem éreznék magukat jobban egy környezetbarát világban?</a:t>
            </a:r>
          </a:p>
          <a:p>
            <a:r>
              <a:rPr lang="hu-HU" sz="2400" dirty="0" smtClean="0"/>
              <a:t>Nem lenne könnyebb abban a tudatban élni,hogy tettünk a Földért és még unokáink is jól érzik magukat a bolygónkon?</a:t>
            </a:r>
          </a:p>
          <a:p>
            <a:pPr marL="0" indent="0">
              <a:buNone/>
            </a:pPr>
            <a:r>
              <a:rPr lang="hu-HU" sz="2400" dirty="0" smtClean="0"/>
              <a:t>Mindezen kérdések megválaszolásához csak egy kis önismeret kell,és egy kis tenni akarás Földünk megőrzése érdekében.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Köszönöm a figyelmet!</a:t>
            </a:r>
            <a:r>
              <a:rPr lang="hu-HU" sz="3600" dirty="0" smtClean="0">
                <a:solidFill>
                  <a:srgbClr val="FFFF00"/>
                </a:solidFill>
                <a:sym typeface="Wingdings" pitchFamily="2" charset="2"/>
              </a:rPr>
              <a:t>  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is az az újrahasznosítás?</a:t>
            </a:r>
            <a:endParaRPr lang="hu-H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Az újrahasznosítás a gyűjtőneve mindazon tevékenységeknek, amelyek célja, hogy</a:t>
            </a:r>
          </a:p>
          <a:p>
            <a:pPr algn="just"/>
            <a:r>
              <a:rPr lang="hu-HU" dirty="0" smtClean="0"/>
              <a:t>    az ember által készített, tartós, nem természetes, főleg hulladékká váló anyagokat nyersanyaggá alakítsa át és</a:t>
            </a:r>
          </a:p>
          <a:p>
            <a:pPr algn="just"/>
            <a:r>
              <a:rPr lang="hu-HU" dirty="0" smtClean="0"/>
              <a:t>    olyan másodlagos, újra hasznosítható anyagokat állítson elő, amelyek segítik a természetes anyagok felhasználásának csökkentését.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69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papír újrahasznosításának fontossága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A papír hulladékok újrafeldolgozása rendkívül fontos a környezet és a papír ipar számára is. A papír 65 %- a </a:t>
            </a:r>
            <a:r>
              <a:rPr lang="hu-HU" dirty="0" smtClean="0"/>
              <a:t>újra feldolgozható </a:t>
            </a:r>
            <a:r>
              <a:rPr lang="hu-HU" dirty="0" smtClean="0"/>
              <a:t>a papíriparban. Néhány papírfajta rendkívül keresett és így értékes a feldolgozók számára.</a:t>
            </a:r>
          </a:p>
          <a:p>
            <a:pPr marL="0" indent="0">
              <a:buNone/>
            </a:pPr>
            <a:r>
              <a:rPr lang="hu-HU" dirty="0" smtClean="0"/>
              <a:t>- Például</a:t>
            </a:r>
            <a:r>
              <a:rPr lang="hu-HU" dirty="0" smtClean="0"/>
              <a:t>:</a:t>
            </a:r>
          </a:p>
          <a:p>
            <a:r>
              <a:rPr lang="hu-HU" dirty="0" smtClean="0"/>
              <a:t>    Nyomdai papír</a:t>
            </a:r>
          </a:p>
          <a:p>
            <a:r>
              <a:rPr lang="hu-HU" dirty="0" smtClean="0"/>
              <a:t>    Irodai papír</a:t>
            </a:r>
          </a:p>
          <a:p>
            <a:r>
              <a:rPr lang="hu-HU" dirty="0" smtClean="0"/>
              <a:t>    </a:t>
            </a:r>
            <a:r>
              <a:rPr lang="hu-HU" dirty="0" err="1" smtClean="0"/>
              <a:t>Tissue</a:t>
            </a:r>
            <a:r>
              <a:rPr lang="hu-HU" dirty="0" smtClean="0"/>
              <a:t> - papír</a:t>
            </a:r>
          </a:p>
          <a:p>
            <a:r>
              <a:rPr lang="hu-HU" dirty="0" smtClean="0"/>
              <a:t>    Kéztörlő papír</a:t>
            </a:r>
          </a:p>
          <a:p>
            <a:r>
              <a:rPr lang="hu-HU" dirty="0" smtClean="0"/>
              <a:t>    Darált papír</a:t>
            </a:r>
          </a:p>
          <a:p>
            <a:r>
              <a:rPr lang="hu-HU" dirty="0" smtClean="0"/>
              <a:t>    Papír csévék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lépés…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A papír, színes üveg, fehér üveg, vagy műanyag hulladékot válogassuk szét és külön gyűjtsük őket. Majd (ha van rá lehetőség) vigyük el a szelektív hulladékgyűjtő kukákba.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90423"/>
            <a:ext cx="38981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9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üveg hulladék feldolgozása..</a:t>
            </a:r>
            <a:br>
              <a:rPr lang="hu-HU" dirty="0" smtClean="0"/>
            </a:br>
            <a:r>
              <a:rPr lang="hu-HU" dirty="0" smtClean="0"/>
              <a:t>Az első fázis: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használt palackokat megtisztítják és eltávolítanak róluk minden címkét, illetve védőkupakot.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második fázis: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Ezután az üvegeket szín szerint csoportosítják, majd a folyamat következő lépésében üvegcserép szerű törmelékké zúzzák a már előkészített üvegeket, amik végül ilyen formában kerülnek vissza a </a:t>
            </a:r>
            <a:r>
              <a:rPr lang="hu-HU" dirty="0" smtClean="0"/>
              <a:t>gyárakba az újrafelhasználáshoz.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07" y="4293096"/>
            <a:ext cx="3227682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műanyag hulladékról…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i="1" dirty="0" smtClean="0"/>
              <a:t>A felsorolt anyagok közül tán ezt a legfontosabb szelektíven gyűjteni,hiszen nem lebomló anyag. Szennyező hatással van ránk már ezen anyag előállítása is (műanyag gyárak füstje,stb.) 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441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annak feldolgozásáról…..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első fázis:</a:t>
            </a:r>
          </a:p>
          <a:p>
            <a:pPr marL="0" indent="0">
              <a:buNone/>
            </a:pPr>
            <a:r>
              <a:rPr lang="hu-HU" dirty="0"/>
              <a:t>A műanyag hulladék újrahasznosítás technológiai folyamata jellemzően a hulladékkezelők, begyűjtők által összegyűjtött hulladékok válogatása után, anyagfajtára bontva indul, melyeket bálázva, tömörítve adnak át a műanyag újrahasznosítással foglalkozó vállalkozásoknak beérkezett műanyag hulladékok anyagtípustól függően kerülnek az előkészítő üzemben feldolgozásra, ill. indokolt esetben a feldolgozást megelőzően </a:t>
            </a:r>
            <a:r>
              <a:rPr lang="hu-HU" dirty="0" smtClean="0"/>
              <a:t>utóválogatásra.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99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3600" dirty="0" smtClean="0"/>
              <a:t>A </a:t>
            </a:r>
            <a:r>
              <a:rPr lang="hu-HU" sz="3600" dirty="0"/>
              <a:t>fólia típusú hulladékok újrahasznosításának első fázisa az ún. </a:t>
            </a:r>
            <a:r>
              <a:rPr lang="hu-HU" sz="3600" dirty="0" err="1"/>
              <a:t>agglomerálás</a:t>
            </a:r>
            <a:r>
              <a:rPr lang="hu-HU" sz="3600" dirty="0"/>
              <a:t>, melynek során gyakorlatilag ledarálódik a hulladék anyag, viszont a folyamatba bevitt vízzel történő hűtés hatására az összedarabolt anyag ún. agglomerátummá válik – jellemzően gubacsszerű és nem lemezszerű </a:t>
            </a:r>
            <a:r>
              <a:rPr lang="hu-HU" sz="3600" dirty="0" smtClean="0"/>
              <a:t>alakká. Ezután kerül sor a darálásra.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8591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668</Words>
  <Application>Microsoft Office PowerPoint</Application>
  <PresentationFormat>Diavetítés a képernyőre (4:3 oldalarány)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szemét útja(újrahasznosítás)</vt:lpstr>
      <vt:lpstr>Mi is az az újrahasznosítás?</vt:lpstr>
      <vt:lpstr>A papír újrahasznosításának fontossága</vt:lpstr>
      <vt:lpstr>Az első lépés…</vt:lpstr>
      <vt:lpstr>Az üveg hulladék feldolgozása.. Az első fázis:</vt:lpstr>
      <vt:lpstr>A második fázis:</vt:lpstr>
      <vt:lpstr>A műanyag hulladékról…</vt:lpstr>
      <vt:lpstr>és annak feldolgozásáról…..</vt:lpstr>
      <vt:lpstr>…</vt:lpstr>
      <vt:lpstr>A második fázis:</vt:lpstr>
      <vt:lpstr>A műanyag újrahasznosítását ez az ábra részletesen szemlélteti.</vt:lpstr>
      <vt:lpstr>A papír feldolgozása…</vt:lpstr>
      <vt:lpstr>..Egy kicsit másképpen</vt:lpstr>
      <vt:lpstr>a mai világban…</vt:lpstr>
      <vt:lpstr>A képek hivatkozásai:</vt:lpstr>
      <vt:lpstr>Miért is fontosak ezek a dolgok?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szemét útja(újrahasznosítás)</dc:title>
  <dc:creator>asdf</dc:creator>
  <cp:lastModifiedBy>User</cp:lastModifiedBy>
  <cp:revision>17</cp:revision>
  <dcterms:created xsi:type="dcterms:W3CDTF">2013-01-31T07:16:53Z</dcterms:created>
  <dcterms:modified xsi:type="dcterms:W3CDTF">2013-02-15T08:13:29Z</dcterms:modified>
</cp:coreProperties>
</file>