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70" r:id="rId5"/>
    <p:sldId id="264" r:id="rId6"/>
    <p:sldId id="259" r:id="rId7"/>
    <p:sldId id="271" r:id="rId8"/>
    <p:sldId id="272" r:id="rId9"/>
    <p:sldId id="261" r:id="rId10"/>
    <p:sldId id="262" r:id="rId11"/>
    <p:sldId id="263" r:id="rId12"/>
    <p:sldId id="265" r:id="rId13"/>
    <p:sldId id="266" r:id="rId14"/>
    <p:sldId id="267" r:id="rId15"/>
    <p:sldId id="273" r:id="rId16"/>
    <p:sldId id="268" r:id="rId17"/>
    <p:sldId id="269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7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FB6621-E1BE-4FD2-A9C0-C71750C8E9D6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708D4-4ADE-48CA-876C-9071FAC64F3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72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1.Bevezető</a:t>
            </a:r>
            <a:r>
              <a:rPr lang="hu-HU" baseline="0" dirty="0" smtClean="0"/>
              <a:t> kérdés válasza: Egyszer mindenből szemét lesz.</a:t>
            </a:r>
          </a:p>
          <a:p>
            <a:r>
              <a:rPr lang="hu-HU" baseline="0" dirty="0" smtClean="0"/>
              <a:t>2.Bevezető kérdés válasza: Körülbelül 114 millió tonna hulladék keletkezik évente.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708D4-4ADE-48CA-876C-9071FAC64F36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Cím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zis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átum hely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artalom hely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6" name="Élőláb hely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7" name="Egyenes összekötő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2" name="Tartalom hely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4" name="Tartalom hely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cxnSp>
        <p:nvCxnSpPr>
          <p:cNvPr id="10" name="Egyenes összekötő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artalom hely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1" name="Cím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Dátum hely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0DA0C5-A002-457A-8988-DC5200CEF899}" type="datetimeFigureOut">
              <a:rPr lang="hu-HU" smtClean="0"/>
              <a:pPr/>
              <a:t>2013.02.13.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67A07C4-C950-4F49-80D5-5CA43B0144F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u.wikipedia.org/wiki/Hullad%C3%A9k" TargetMode="External"/><Relationship Id="rId2" Type="http://schemas.openxmlformats.org/officeDocument/2006/relationships/hyperlink" Target="http://www.google.hu/imghp?hl=hu&amp;tab=wi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59632" y="2348880"/>
            <a:ext cx="6400800" cy="2160240"/>
          </a:xfrm>
        </p:spPr>
        <p:txBody>
          <a:bodyPr>
            <a:normAutofit fontScale="77500" lnSpcReduction="20000"/>
          </a:bodyPr>
          <a:lstStyle/>
          <a:p>
            <a:r>
              <a:rPr lang="hu-HU" sz="2800" dirty="0" smtClean="0">
                <a:solidFill>
                  <a:schemeClr val="tx1"/>
                </a:solidFill>
              </a:rPr>
              <a:t>Készítette: Mohos Bálint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Felkészítő tanár: Dudás Gabriella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Iskola neve,címe: 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Tabán Általános Iskola és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Alapfokú </a:t>
            </a:r>
            <a:r>
              <a:rPr lang="hu-HU" sz="2800" dirty="0">
                <a:solidFill>
                  <a:schemeClr val="tx1"/>
                </a:solidFill>
              </a:rPr>
              <a:t>M</a:t>
            </a:r>
            <a:r>
              <a:rPr lang="hu-HU" sz="2800" dirty="0" smtClean="0">
                <a:solidFill>
                  <a:schemeClr val="tx1"/>
                </a:solidFill>
              </a:rPr>
              <a:t>űvészetoktatási Intézmény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Szeged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r>
              <a:rPr lang="hu-HU" dirty="0" smtClean="0"/>
              <a:t>A szemét útja</a:t>
            </a:r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lebomló szemetek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Sok olyan hulladékot dobnak el a szabadban ami szerencsére lebomlik. Ezek általában sok idő alatt bomlanak le de nem annyira veszélyesek mint azok a szemetek amik egyáltalán nem bomlanak le.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 descr="C:\Users\win7\Desktop\leboml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708920"/>
            <a:ext cx="3810000" cy="2105025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nem lebomló szemét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Azok a hulladékok amik nem bomlanak le a szabadban nagy veszélyt jelentenek a környezetre nézve hiszen ezek nagy mértékben károsíthatják a környezetet.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146" name="Picture 2" descr="C:\Users\win7\Desktop\13619981_1_644x461_autogumi-165-60r14-75t-radial-bekescsab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92896"/>
            <a:ext cx="4032683" cy="3022873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Szemét a vízben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Sok szemét a tengerekben és óceánokban köt ki. Ezek a hulladékok nagy kárt tudnak tenni a vizek élővilágában. Az áramlatok elsodorják ezeket a hulladékokat és ebből keletkezhetnek afféle szemét zátonyok.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Documents and Settings\Mini\Asztal\Szemétszig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20888"/>
            <a:ext cx="4195095" cy="2942828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szemét ártalmatlanítása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39552" y="1556792"/>
            <a:ext cx="4059936" cy="4572000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A legtöbb hulladékot a már elhangzott szemét dombokon elássák. Azonban néhány hulladéktól nem tudnak ilyen könnyen megszabadulni. Ezeket szemétégetőkbe küldik és ott magas hőfokon elégetik.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 descr="C:\Documents and Settings\Mini\Asztal\szemétégető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348880"/>
            <a:ext cx="3763882" cy="266432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Sok olyan hulladék van ami sugárzik. (Ezek általában az atom erőművekből származnak) Ezeket úgy ártalmatlanítják hogy, mélyen  a föld alatt ásnak egy beton külsejű „bunkert” és abba temetik a sugárzó hulladékot. Mikor egy ilyen tároló megtelik akkor bebetonozzák a bejáratot és eltemetik.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sugárzó hulladék (atomtemető)</a:t>
            </a:r>
            <a:endParaRPr lang="hu-HU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Ti hogyan gyűjtitek a szemetet </a:t>
            </a:r>
            <a:r>
              <a:rPr lang="hu-HU" dirty="0" smtClean="0"/>
              <a:t>?</a:t>
            </a:r>
          </a:p>
          <a:p>
            <a:r>
              <a:rPr lang="hu-HU" dirty="0" smtClean="0"/>
              <a:t>Lakóhelyed közelében hol találhatók szelektív hulladékgyűjtők? </a:t>
            </a:r>
            <a:endParaRPr lang="hu-HU" dirty="0" smtClean="0"/>
          </a:p>
          <a:p>
            <a:r>
              <a:rPr lang="hu-HU" dirty="0" smtClean="0"/>
              <a:t>Iskolátokban van-e papírgyűjtés?</a:t>
            </a:r>
            <a:endParaRPr lang="hu-HU" dirty="0" smtClean="0"/>
          </a:p>
          <a:p>
            <a:r>
              <a:rPr lang="hu-HU" dirty="0" smtClean="0"/>
              <a:t>Ügyeltek-e </a:t>
            </a:r>
            <a:r>
              <a:rPr lang="hu-HU" dirty="0" smtClean="0"/>
              <a:t>arra, hogy ne dobjatok el szemetet a szabadban ?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Összefoglalás </a:t>
            </a:r>
            <a:endParaRPr lang="hu-H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  <a:hlinkClick r:id="rId2"/>
              </a:rPr>
              <a:t>http://www.google.hu/imghp?hl=hu&amp;tab=wi</a:t>
            </a:r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smtClean="0"/>
              <a:t>(minden képet innen gyűjtöttem)</a:t>
            </a:r>
          </a:p>
          <a:p>
            <a:pPr>
              <a:buNone/>
            </a:pPr>
            <a:r>
              <a:rPr lang="hu-HU" dirty="0" smtClean="0">
                <a:hlinkClick r:id="rId3"/>
              </a:rPr>
              <a:t>http://hu.wikipedia.org/wiki/Hullad%C3%A9k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És ezeken kívül saját tudásom is beleadtam.</a:t>
            </a: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Forrásaim:</a:t>
            </a:r>
            <a:endParaRPr lang="hu-H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endParaRPr lang="hu-HU" dirty="0"/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endParaRPr lang="hu-HU" dirty="0"/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endParaRPr lang="hu-HU" dirty="0"/>
          </a:p>
          <a:p>
            <a:pPr algn="ctr">
              <a:buNone/>
            </a:pPr>
            <a:r>
              <a:rPr lang="hu-HU" dirty="0" smtClean="0"/>
              <a:t>Készítette: Mohos Bálint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dirty="0" smtClean="0"/>
              <a:t>Köszönöm a figyelmet !</a:t>
            </a:r>
            <a:endParaRPr lang="hu-HU" sz="48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Kinek milyen elképzelése van arról, hogy miből lesz a szemét ?</a:t>
            </a:r>
          </a:p>
          <a:p>
            <a:pPr>
              <a:buNone/>
            </a:pPr>
            <a:r>
              <a:rPr lang="hu-HU" dirty="0" smtClean="0"/>
              <a:t>Szerintetek mennyi szemét keletkezik évente Magyarországon ?</a:t>
            </a:r>
          </a:p>
          <a:p>
            <a:pPr>
              <a:buNone/>
            </a:pPr>
            <a:endParaRPr lang="hu-HU" dirty="0" smtClean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Bevezető kérdések</a:t>
            </a:r>
            <a:endParaRPr lang="hu-H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szemét két útja (1)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Amikor a szemetet  ömlesztve, egybe dobjuk ki akkor azt a szeméttelepen nem válogatják szét, hanem egyben elássák a szemétdombon.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hu-HU" dirty="0"/>
          </a:p>
        </p:txBody>
      </p:sp>
      <p:pic>
        <p:nvPicPr>
          <p:cNvPr id="1027" name="Picture 3" descr="C:\Users\win7\Desktop\20060330szem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060848"/>
            <a:ext cx="3960440" cy="29571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szemét két útja (2)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Ha a szemetet szelektíven gyűjtjük akkor azokból a használhatókat újrahasznosítják és külön helyekre küldik őket ahol újrahasznosítják.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5" name="Picture 2" descr="C:\Users\win7\Desktop\kuk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204864"/>
            <a:ext cx="3988834" cy="267863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szemétdomb</a:t>
            </a:r>
            <a:endParaRPr lang="hu-HU" dirty="0"/>
          </a:p>
        </p:txBody>
      </p:sp>
      <p:pic>
        <p:nvPicPr>
          <p:cNvPr id="5" name="Picture 2" descr="C:\Users\win7\Desktop\szemettelep-szemet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04864"/>
            <a:ext cx="4475149" cy="2504513"/>
          </a:xfrm>
          <a:prstGeom prst="rect">
            <a:avLst/>
          </a:prstGeom>
          <a:noFill/>
        </p:spPr>
      </p:pic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Amint itt látni is lehet, az ömlesztve gyűjtött szemetet a szeméttelepen nem válogatják külön, hanem egytől-egyig a szemétdombra rakják le.</a:t>
            </a:r>
            <a:endParaRPr lang="hu-HU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szelektíven gyűjtött szemét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Azokat amiket szelektíven gyűjtöttünk egytől-egyig újrahasznosítják.</a:t>
            </a:r>
          </a:p>
          <a:p>
            <a:pPr>
              <a:buNone/>
            </a:pPr>
            <a:r>
              <a:rPr lang="hu-HU" dirty="0" smtClean="0"/>
              <a:t>Pl.: a legtöbb fémet beolvasztják, az üvegpalackokat kimossák és újratöltik stb.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C:\Users\win7\Desktop\vas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276872"/>
            <a:ext cx="3816424" cy="2543653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A papír </a:t>
            </a:r>
            <a:r>
              <a:rPr lang="hu-HU" dirty="0" smtClean="0"/>
              <a:t>újrahasznosítása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begyűjtött papírhulladékokat elsősorban anyaguk szerint (újságpapír, kartonpapír, papírtartalmú többrétegű </a:t>
            </a:r>
            <a:r>
              <a:rPr lang="hu-HU" dirty="0" err="1" smtClean="0"/>
              <a:t>italosdoboz</a:t>
            </a:r>
            <a:r>
              <a:rPr lang="hu-HU" dirty="0" smtClean="0"/>
              <a:t>) válogatják szét. A szétválogatott papírokat bálázzák. Az anyaguk szerint visszagyűjtött papírokból készülhetnek A., papírtermékek, B., italos karton alapú késztermékek.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hu-HU"/>
          </a:p>
        </p:txBody>
      </p:sp>
      <p:pic>
        <p:nvPicPr>
          <p:cNvPr id="1026" name="Picture 2" descr="C:\Users\win7\Desktop\papir_u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5" y="2348880"/>
            <a:ext cx="4041351" cy="2515741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műanyag újrahasznosítása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 műanyagok hasznosítása komplex feladat, mert ennek az anyagtípusnak számos különböző típusa létezik és van forgalomban. Gyakran ugyanannak a műanyagnak sem azonos az összetétele, mert a gyártás során erősítő anyagokat, töltőanyagokat, színezőanyagokat, stb. kevernek az alapanyagába. Emiatt a műanyagokat a szelektív hulladékgyűjtés során csak, mint vegyes műanyagot lehet gyűjteni, ezt követően pedig feldolgozás előtt kell anyagfajták szerint szétválasztani őket.</a:t>
            </a:r>
            <a:endParaRPr lang="hu-HU" dirty="0"/>
          </a:p>
        </p:txBody>
      </p:sp>
      <p:pic>
        <p:nvPicPr>
          <p:cNvPr id="2050" name="Picture 2" descr="C:\Users\win7\Desktop\plak_t-m_anyag-17_5x25-_k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78285" y="1524000"/>
            <a:ext cx="3199067" cy="457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Szemét a szabadban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Most lássuk mi is lesz azzal a szeméttel amit nem kidobunk hanem eldobjuk a szabadban.</a:t>
            </a:r>
          </a:p>
          <a:p>
            <a:pPr>
              <a:buNone/>
            </a:pPr>
            <a:r>
              <a:rPr lang="hu-HU" dirty="0" smtClean="0"/>
              <a:t>Ezeknek a hulladékoknak két fajtája van: az amelyik nem bomlik le és az amelyik lebomlik.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pic>
        <p:nvPicPr>
          <p:cNvPr id="4098" name="Picture 2" descr="C:\Users\win7\Desktop\102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484784"/>
            <a:ext cx="3676650" cy="47625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233</TotalTime>
  <Words>566</Words>
  <Application>Microsoft Office PowerPoint</Application>
  <PresentationFormat>Diavetítés a képernyőre (4:3 oldalarány)</PresentationFormat>
  <Paragraphs>56</Paragraphs>
  <Slides>17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Papír</vt:lpstr>
      <vt:lpstr>A szemét útja</vt:lpstr>
      <vt:lpstr>Bevezető kérdések</vt:lpstr>
      <vt:lpstr>A szemét két útja (1)</vt:lpstr>
      <vt:lpstr>A szemét két útja (2)</vt:lpstr>
      <vt:lpstr>A szemétdomb</vt:lpstr>
      <vt:lpstr>A szelektíven gyűjtött szemét</vt:lpstr>
      <vt:lpstr>A papír újrahasznosítása</vt:lpstr>
      <vt:lpstr>A műanyag újrahasznosítása</vt:lpstr>
      <vt:lpstr>Szemét a szabadban</vt:lpstr>
      <vt:lpstr>A lebomló szemetek</vt:lpstr>
      <vt:lpstr>A nem lebomló szemét</vt:lpstr>
      <vt:lpstr>Szemét a vízben</vt:lpstr>
      <vt:lpstr>A szemét ártalmatlanítása</vt:lpstr>
      <vt:lpstr>A sugárzó hulladék (atomtemető)</vt:lpstr>
      <vt:lpstr>Összefoglalás </vt:lpstr>
      <vt:lpstr>Forrásaim:</vt:lpstr>
      <vt:lpstr>Köszönöm a figyelmet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szemét útja</dc:title>
  <dc:creator>win7</dc:creator>
  <cp:lastModifiedBy>Windows-felhasználó</cp:lastModifiedBy>
  <cp:revision>28</cp:revision>
  <dcterms:created xsi:type="dcterms:W3CDTF">2013-01-12T10:31:32Z</dcterms:created>
  <dcterms:modified xsi:type="dcterms:W3CDTF">2013-02-13T11:05:42Z</dcterms:modified>
</cp:coreProperties>
</file>