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81D4-06FB-40BA-842B-FF4F8B5CD228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E702-296E-4A06-B67E-347A3FF402E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95F8-1372-4963-A128-A4B4DF4D925D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FDDC-B49C-49E7-96F9-C780C11966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95F8-1372-4963-A128-A4B4DF4D925D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FDDC-B49C-49E7-96F9-C780C11966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95F8-1372-4963-A128-A4B4DF4D925D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FDDC-B49C-49E7-96F9-C780C11966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95F8-1372-4963-A128-A4B4DF4D925D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FDDC-B49C-49E7-96F9-C780C11966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95F8-1372-4963-A128-A4B4DF4D925D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FDDC-B49C-49E7-96F9-C780C11966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95F8-1372-4963-A128-A4B4DF4D925D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FDDC-B49C-49E7-96F9-C780C11966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95F8-1372-4963-A128-A4B4DF4D925D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FDDC-B49C-49E7-96F9-C780C11966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95F8-1372-4963-A128-A4B4DF4D925D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FDDC-B49C-49E7-96F9-C780C11966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95F8-1372-4963-A128-A4B4DF4D925D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FDDC-B49C-49E7-96F9-C780C11966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95F8-1372-4963-A128-A4B4DF4D925D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FDDC-B49C-49E7-96F9-C780C11966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95F8-1372-4963-A128-A4B4DF4D925D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2FDDC-B49C-49E7-96F9-C780C11966F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0000"/>
            </a:gs>
            <a:gs pos="39999">
              <a:srgbClr val="0A128C"/>
            </a:gs>
            <a:gs pos="70000">
              <a:srgbClr val="181CC7"/>
            </a:gs>
            <a:gs pos="75000">
              <a:srgbClr val="7005D4"/>
            </a:gs>
            <a:gs pos="100000">
              <a:srgbClr val="8C3D91"/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295F8-1372-4963-A128-A4B4DF4D925D}" type="datetimeFigureOut">
              <a:rPr lang="hu-HU" smtClean="0"/>
              <a:pPr/>
              <a:t>2013.02.14.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2FDDC-B49C-49E7-96F9-C780C11966F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A szemét útja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267744" y="980728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 Black" pitchFamily="34" charset="0"/>
              </a:rPr>
              <a:t>Készítette: Kovács Dávid</a:t>
            </a:r>
            <a:endParaRPr lang="hu-H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19672" y="2564904"/>
            <a:ext cx="543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 Black" pitchFamily="34" charset="0"/>
              </a:rPr>
              <a:t>Felkészítő tanárom: Papp Attila</a:t>
            </a:r>
            <a:endParaRPr lang="hu-H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429309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 Black" pitchFamily="34" charset="0"/>
              </a:rPr>
              <a:t>Iskolám: Kálmán Lajos NOMH Vásárhelyi Pál Általános Iskola és Alapfokú Művészetoktatási Intézmény</a:t>
            </a:r>
            <a:endParaRPr lang="hu-H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50"/>
                            </p:stCondLst>
                            <p:childTnLst>
                              <p:par>
                                <p:cTn id="32" presetID="31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7D74A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34" dur="indefinite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A hulladék művészeti újragondolása (</a:t>
            </a:r>
            <a:r>
              <a:rPr lang="hu-HU" sz="4000" dirty="0" err="1" smtClean="0">
                <a:solidFill>
                  <a:schemeClr val="bg1"/>
                </a:solidFill>
                <a:latin typeface="Arial Black" pitchFamily="34" charset="0"/>
              </a:rPr>
              <a:t>Recycling</a:t>
            </a:r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 Art)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6288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Recycling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art egy művészeti ág, melynek művészei a hulladékból hozzák létre műveiket, ezzel reagálnak a XXI. Század hulladékproblémájára. A hulladékfeldolgozásnak ez egy érdekes és sokszínű formája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diak.hulladekboltermek.hu/res/img/1136/divatk_p-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303963"/>
            <a:ext cx="3923928" cy="2554037"/>
          </a:xfrm>
          <a:prstGeom prst="rect">
            <a:avLst/>
          </a:prstGeom>
          <a:noFill/>
        </p:spPr>
      </p:pic>
      <p:pic>
        <p:nvPicPr>
          <p:cNvPr id="22532" name="Picture 4" descr="http://www.alternativenergia.hu/wp-content/uploads/2011/10/zac-freema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49358"/>
            <a:ext cx="3491880" cy="26086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5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1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Nápolyi szemétháború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7728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Nápolyban több ezer tonnányi szemét hever az utcákon. Ez a probléma már évek óta megoldatlan, részben a szénégetők hiánya, részben a helyi ellenállás miatt. 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kuruc.info/galeriaN/hir/napszem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94042"/>
            <a:ext cx="3995936" cy="2663958"/>
          </a:xfrm>
          <a:prstGeom prst="rect">
            <a:avLst/>
          </a:prstGeom>
          <a:noFill/>
        </p:spPr>
      </p:pic>
      <p:sp>
        <p:nvSpPr>
          <p:cNvPr id="23558" name="AutoShape 6" descr="data:image/jpeg;base64,/9j/4AAQSkZJRgABAQAAAQABAAD/2wCEAAkGBhQSERUUExMWFRUWGBcZGBgYFRwXGBgbGBgYHh0dGBgZHCYeHSAkGhcXHy8gIycpLCwsGh4xNTAqNSYrLCkBCQoKDgwOGg8PGiwkHyQsLCksKSwpLCkpKSkpLCksLCwpLCwpLCwsKSwsLCwpKSwpKSksLCwsKSwsLCksLCwsKf/AABEIALcBEwMBIgACEQEDEQH/xAAbAAABBQEBAAAAAAAAAAAAAAAEAAIDBQYBB//EAEAQAAIBAgQDBgQEBQIGAQUAAAECEQADBBIhMQVBUQYTImFxgTKRobEUQsHRI1Ji4fCS8QcVFjNygqIkNFOywv/EABkBAAMBAQEAAAAAAAAAAAAAAAABAgMEBf/EACURAAICAgIBBAMBAQAAAAAAAAABAhESIQMxQRMiUWEEMoFxQv/aAAwDAQACEQMRAD8AxqcJtlAO7G2/Paq/EdmzlzIQyzl03np9aJtWblwDMSRA02HKrXBO1u1kIgZs23KI323ipSt7E68GSS0B4HEfpRFrgpdoUiY0/rPl9KvcRh0MsyyDE6a/Oj2wyYY4e4i5kZMzg6gQRJHTf9aEhUZlOBGFnRzdFtkjxKSDEj1HvNE4ns69kIxUFWMTp8WsD3UVe9pXXv0xKQQotMI0zQ5EE9RA+tRcY4ot0Kq87zOVI2kKAD5yW+VU0qGkOwmACW9lLEk7DUfppVT+Di7l0XWNRHpOlXvA8DlxFwsRzPXcj+9X13DwwJjKpzCV+LUD9/n5VON9jaMvZwwayfAsh1kED+RxpHpXcNaW24ykZ1/mAkH0I86sn4cQrwQfGjfLvP3oPj1k965iV3GkjYU48eOySHGXXZiWObqIA+1A5JJkR5RVhjL4t3Cg5hSBHVRz+dVWN4kF0VfF66U9eQ6L63gLfdpKrvzA86Ls4a1yCf8AxrBYjFM5lj7cqdhkLEDrV+ol4J2zSYhIvOViAQVgDSANvevS+zXFkv2xmS2HHxeBdfMac/oZrzbszwK5dYBFJJrS28O+Fu7FXB+E8weXuf0qIcyhItwzRtsTk/kX/Qv7UKUT+RP9K/tQv4gsAdRI56H3FRMx616yqtHG9BZS1/Iv+kftXDbt8kT/AEj9qFX1qVEpiJTbT+Rf9I/aom7v+Vf9I/arnAcKtvbZmeCOVUeKtAE6k+9ZqSbopppFXxviYTD6Kmd/CIQcxqRpyH1IrCWrYyGVAOboKuOP4zxdQihVg84k/XT2qptf9sdSST61wc88p0jr444xG4i2sLoPgJ2HMv8A2qkOEBGsTy08/SrviB0MckUf/EfvVJhrd240THnAgE9TUAXV7h+HSwkWwbrQRp0uGRJ/pUfOhkwo3IE7baCen71KmGVBv6sd9P8AfauW74ZGZdl59SJP3FEY4ilNyIrzgHKqhm6AD69Kku4EN4SBqVB09z9qz5xzszAEiByOpJIWSdydfatUphvCAYJ+wA+5qk7I6JvwaIuygegFBY51IhVHrA1npRjJmMnU8ug9Byqvxmsruf2B/UVUhIhRAx0XMx5ADTXnyGnWlasKc5usttVOXQiSRvrE/IVLhM6IFBCxp4R59SPsKFv4K0vicxOssxk/qazKJU4lhAI7gt55Br8zPzpUALuH/kY+YRo+9cpDst7OMuNa0QEzlJ56CZAHLSrLh14m1d7zxQoA06GP2qkw/aELAAMaTrvp+1WeDxtu7IVCvhYyTvlHlUKk+i+/IIcG7ZhmOWdBOwgHlp/vWqwFofh7IInu86zy3nefKsWvE3VzpmGkZtY3/tWj4feuXsFrAdbvTSCvT3q0/oRL2m4CbF0WZAS4VdQGkL1E9IaR8uVC3rAuY5gusEAkbSqDMfmKO7Y3T+HsnQn8xnUHKPpM0J2URZLhWkW2mOsxoPQGpa3RSD8Ni2t3hbIhxDAiIjUj7VsOIdobmJKK6oAvi0G5257elZS5YyXO+YQNpdoj4o69aLt8YVs0ZTAUaZvzEjeOsVWKTFk6G4i/AuAoDDCIMaAn96B4jdyvGsQNd+VWF6YuAjp/+w/eq3idvORqy6DbSr2LRQ8dxmS75lVYESNCunyMms871edo7BZwVkwig+wqkfCtAJUgHYxWb7JGTR/C1m6g6sB8zSs8Id1DIhPXUDWeVE8O4dcW5bka94BB3BEH7GpaZRuuw3aJcKQ7QQRoOft+9E9oe0wxWJQoANR8vM1gEsNbgOIiORkyOu3+1Xi30tZAQB3h8RnVV5x6a1koNPZaej0ELlQZyAQNSTH1NdW0Dy386xWAvYM4a+bjO14k92eo6n1ozsH2nVT+HdtD8BMAAkkxPPMT7R516fF+Qm8WcsuOtmtFgdPpTSg8/lVm1NFoV1WZFcbhFDu8zMc/fStBjGAVQUAgaGIn1qrxCAI//tUp2U0eb8axADsUWAJAM7nmY8z+lV4UhF5kiaP7QYsd45yi2TssRHtG8a0GwPgG+g+teU3c2ehVQBeKMRm9QPsP0okKqJAExGg1JJ/c86HvDM6g/mcaxpoZP3FXFnCpbggA6Bj5kSTJ56staXRizP8AGkbuDmgMWggcvLzrvCMAe5KxBeNxyyj92q+ewC5nWDPkCSSf0qK9iVUgsQoImSQImN50qLsRW4fhCW9hqdyd96JS4qgk9SfrUNrittmKgkk5mBggZQY0J3nTbrVVxfEXB/DSMugIHxaAHntrppG1VF0JoL4lxggkJoIH1nn6VQjFPm0OYnfzj/DRd+wjEDUAkeLUkeETpz1mu4SwEcqkNmiWI1AGpA10G2tG2x6SJ2S+4EkIp0gDU+5129KQ4Kq+Iks3UyfqasLXEbebKzCVHmNSxH0A+tSX8daMeIRP2/trToVg62ABt/nzrtPHELXX6f2pUUhGZezEdf7VZ8ExmTMZAIUgA6gzpH1oO6p+EjLGnOZG8/KicG62iNjHlNYKQ62POLABBXWNCPf96t+HcVPcvlVZXKWOp58gNPc1nsQT9/3pmFxhtnQnXfz9a0+xm04rjFu4FeTArIiJ3EjqJIp3Y68Q5UnQq/zgfsfrVLicWrBBqDkkRGUyRvJncHatnw3D4UYFbqMwxC6FSYBJDSeekQOVJyXY0CcV4tZvJ3atnOpEBokI8GdNjGlc4GokgAklVYADXR1On1qs4VwW7iHCW1XO05JaJywDMnTePernCcCxGCxttbwUlllVRg0gMAwnqdYHWKlyvYfQXj7MJduFGXQTOkiddeRAg1mMdxInKwYMMo+A7b6OOTefOtt2oYrauZLTZSpkuVJHh6KY6/ITFeWNYk+EEHxDbeJJ5+VFvyVKr9oRc4053M6ZR1AA0251xMWW8J1/2pvCeGi6XDsVy27jCFLElFJy6fDMfEdBFD2MagGgPQnrNEXfRBquEk5AZI16D9atDxB8VdZ7uUlXCrCBRCbSFHUmqPgl7PblSRDEajmIo7hC5bozE5S6loHLc+mk1s5LQ0gDHkLcdZJ1Ugf+SjWdp2FE8T4U4t29nUqzypBykqRkbSQYgx51osXwPDFLji5mukxkLZW1LZF8SkE5ANvPWix2LcYVb4uLaTKTDkn4wFBJEx+WBryrkfLcmjWCtHmiYSbeZW1BgrrPOT6DT3q57JcC7y8hu27mQkEMFOWJ1aeceVGcMZzeNlCShultYBLCVBOmmnqNa0+B46bVkW2tA22uZoR9QE0YE5pDFkza7SeREXJ/BUIb2F4i1fsujAM9uQJkv4WPMcjAJjer8WG6H5H9qrLPaTDG4tt7RVXVdReLKJj4o2IOhPruK1n4FOVqehzkyNIP3+VbcX5DjaZPJxRZhe3HaFrRRPENBv5T+tZZu0t/4ZAVhmEjUgjeZ6g/KrD/AIkYvv79zKqgWlyiDOaPTdpaI5R5VmcbwxltAhTLeGZA3CxodYg7gdKXrSb0J8SSJeLXy7F7hUliPERuTEAD0qC7fBuADlA+VEtgzbRLVyyMwgl/EPBJJBzECAQmw+c1Hj2ttaVVI0zSwg5ZXVWA5nTeNqzWWVspyWNFXbcG5b1AALEk+QFWzY1GuJbUlyxygjaWZdeUjKs1U3F09xQh+P5mq7ZlZquL4E2kdhdIzMBog3bTQnbnVRicpy88ggE6yepNVmF8TiSSMxj51Y3m0A/znW0YqtmcpPwVd6zsdiBHn5/WobdkZv70ZdUkmIEbk+20A1E1ooJ0Ig9Z0mYkdaAB8WNorvDLIDluinn6cvnXMSssPTao0GvqTHyj/wDqkhsPwaEINd4P0/uac1uoW4lbAiT7Kev96V7FhT+Yk8hGkQOvU0qJJltTrXKT2jP96VIA7i0pMpldmDHMsCCoiJ96G4Vhv44B+EOmc7AKSOfKQKG4liu+RGnZYyyxI8zmP2p3Z/Hvaa4JZke2ykSQDI0mOnSpcIp6NE2aDtDwixbTvAg8UFdTl1A+exPvWWsX1BhlUrPSjeLY18QwNxtFEKq6AAbeumlBCyo5U8RtlzxSzZNq3csHyZJ8SSJ+Uj2q04DjVXD30dcxdVCGNUOddRMcpHv61mcNeVDIUdNutWWExVgwHVwB/Kw321ka1LiFml4DhPw91b+acpAgp1I1Et4o0OlR4/GC85vSEnMBpE5oAPPYAc6rsFwvCuRla54NgX2HkMtEHs3ZzSpvHpr9xEEcqTcUPBtElriPfYy6jZVRjdBZNgr5ySFmOZI15edHYrszbtqtzIMkTma5lYAyPh1AOpHOTUA4P3MG3ZuvpGpAOu+sDkTVRxHsvijcOWSnKWBjyA5azQmgxpEHD8Stq6+ZjDC4DC7jKwBOvn9DQX/T7FZtulwKAQBMt1CgjcTMGNjTn7O4oKSyEeUT9RIqTh3B77MQgUBSJZ27tRMANLb6mIWTtpTSSJ2xmH720rAKRrOg05fWnYbHXiVZJADLm5CJEz7VqLWGwoEXbqEqo1JHijSFjcneCfOirWHnu1t4O46mSxTurigMQCdixgCY67bzUU+y1RlV4reZGzoUJKsCWBaRKqFgAnRoOhMCdK2tztMl3AjCi80C1BBYTmDrKv4fCANFMyIaZETa/wDIcIg/+scEMsRd0RSf5IynNl2YARQHAuG4NXuHIrqMq2jZzqCRuSWcyZy6kbyYpqKfXYXRQ9nL63CVIvOWzgZEbUZXJbMGAGpBhgZFHL2ev5xcL2j+di4LnkIC21aRA3PWtrwzCWbdl2S4/wDEGZmcSiyCShAACxqDB5GTpQeCWxchLFm2fzSiq1k6bk8z013POBU47KU2kVuE4ejXA737QMIn/wBs2Q66FZY6nXUgba6UTiMTjlPdYfKttfhuG5lA1JjKM0GRHMCehojiHaFrVwBrd+SYhbIbQMNe8SZnc5YI10NN4vh7l4B1i3kzAgqfHKkDSTMdR5elVgGbejM8R4fi7lxm7lVM6kXAZMz4dAxGikGOfvU2Lwxz+F3Zslu3mPiPhXZdgPCDJnSBrqasr+NuJYyhlZoAJ/IAo8RLaNOkcoj3qPEcQsF812+gBAAtlMjawcz92S0afC0VaQnKuyi4xw/8QisrK2SFYktAjQlVMlogbCeg2oW92fum1ltABWy2xKlMxWfESRyI6nfnRuP7XTnKIrAaLEgDmQAFzEydSSAd+tD4ntW1yx4jMZYUk3H0OpLc4gaKANRvBNXkrM9BGG/4fI8BcUXeBmBWFUwJhgCd50InaYrJngbHEXLVq4tzu9C0hAzSAQoYydZ120npJWG7WlbmiMZ3gFYgbyRzjaprwtoVdbLI0ywzSIH8yKSee+g3FNJMVlFZtG3dytuM3vE/rNPv34Py+1aPA8MOIbvktkAqwAUK0GRrkujYmdQY18qWM7I5ibuIBsKF/oOi+SaAmTOn2q3B1onTZm8NezKfUfQf3rvEmGVRGsBZnzk/rV0nZJ7dsHMhkkhZIaOsEaaRzqrxPDGdge8tqFLEy4PwgkiFkzEwKStIZWuKdk8CmYksZPLf9hQbcTTkdddIM0Q575bdu0CWYBVBgSSRO+nLfbWl4BgmECpIMNqdQY/zai7LqTPhHq0kRrHtvVhe7HC2ALt4JcJMoqF4BAA1BBny86ExPZ64tx0TxgSZMW/i0iHO4HQmlsMWSDED/wDIo/vSoa7wS7Jm04P/AI/L6UqdP4JoEXByB8ZH5pERRf4jkNq0vH7WXDof5sonyCzWOZ4NQaBeeuzUAanZqAJg1Lvahz0mNAE+F4gbbhgdQdOf0r0fgPapbyhcrtc2yqB899K8zt8LuNbe8qzbtkBjPUchzgb+oqTh+Na2wdCVYbEGPrU6bGev8Qa9btPcNpVyDNlZiWKjcgAdPOh+Fcc76zcuoEEyO5YoXCg/Eh+LWYiJ0kUuznaFL+H7zu2a7a0JZi4kx8CgfemdnuL2nxPdZbdsxcJNu2ANQNIYgn266ACrpUSm7JMdxTD2kR7uDuidA4uE5TBjS5p5zzg9KHbi2FvRaW+MIjBfEAMzaTJkNHjiQxGkQOdT4tcIL2V793E3QZa3eCtaKgNptAImQZMEetQYziWZShsYQ2uWa2pIE6RAHynU1H+FNMf2X7LrHfPcs3l8ZysgZWbozOCFAP8AKJM7watsVxFEP8N17tVBZrIyLbJ0yAqSToCZ0gAdaz/BeIXMOzi3buXEjVLSknTUFRtER6/Wh7naNrzG1fuvg0ViRltzdncDIDoY9tdd6cJvLaLlClSZWdoONHvIGc2wc4F4lp0XxMSBKmBp061teAdq7V209xEADRkS3aZfFlAyu6qEjNoI5BSdTXnOO4xdxHehVbFJsveKXeBOVgq6oZljB5kbVoOz+PxeIJt3ldFYfAFNtYAmVgQoEctdtKT9quhabqybHt3Ny4qA2SCNEu3cy8zlywomfMabczzgN57mIIJlVWZZt1O4XUAeKJjrNLtBiksMlvFK48LAMQWJzfFFyTmERp5jQGqay7ZguEshhkbxMxypOgYsWAzcwJ9QaIRlLbX8FKcUtmr43xfuvEt3NaQmXDtntmF0idZ6DeD51mLH/EN7LXWtW1IZSAHZjB/mALEDXXKPrXcPZxgP8S0XWdLbsrI07RqQR5VU4zsu10swTuYMMk+GRp4R9xyrTFrslNNXFmk7NX8VaZsSwtZMSC2rRLkzpEkTLSo94qwxeG7xs5w1t9NS5JIQCZIQS3OJJjLyoOzfe1hkVLqhlUgBhkkyNBqDAGk9TNTcKuOxzkpHMrczLIOphho+vpA2mKdIKvZQ4u9aJC+ETJOXRFkCCADJB8I0MTO1A2bapLB8stuSAY118UA++0VtsXwK7iDnfuWQAZc5jntIEjnI1GulQfiLVh2Tu7bE5dhnWIkb6a8jA18qPSd6JaPPLli7duAWnDhvBlDxofPQbCZGgk1cYThT2BluXEAgzkfvGUbgMcoUgkD82lX2L4MlwtiFNseD4EskEGCQJAAMkb67HWp7XAe7tC5ewrl/zRcEkeSq2aI5HkNqrBp7RNqtFZ/ze4iImGZi51JkMzSNkjblp02qrTH4rvoK3mcMATcDFFzDaHGUE/YHrV5cTD2ily0otaSAMzXATH5CenOY1pt3tArNBLATzkz8tvSnKkuyoJvshQC9bzXb8EdcqAHUQNAfKKz1/DlmIMug0LKQix5MYA05VoDew945cuY6xE6+kUThuE2lglUt9PDmeP09yKxyUtJGlUV3DeHYSyDNtbjNKnRmIBHJyMu/T6zSv423bBAa5kWGhdCSDzZBKACNt6Dufw7oVmzW2kTqSszBKzMgxtMirO5eUJl1K5SPEwtoQQRqNSd+lXjreilPHoobXaK332cFVIYFc6PA+Q313NG38UXOYlMrQfDqpj+qSD1ihmu4dfja2zeQn6CaHbidn8gI9FgH1B0NZptaCU3J2aax2stIoV1ZmG57yJnXYDSu1kDkOpmT6D9K5WnqyM8UXPaaAloDN8M+I+Q2HzrJYk1ru2tk5rVz8ptqvkCo/UH6VkLrdayVLQNE1t5FSUPhbubflA+goqKVjGxXSKRuAcxUZxAp2BqewePnELh2si4jmSYJKiIJjaBGpP7VZdu+zGGw7fwHVXC52syT4Z+IdPTmJqn7G9oLli4Qll7quRIXcHrtHrMVbf8AETi2Ha4TbJe+yd0SGlVSdZ01Ygkb7Gm2qoSWrA+xvapsIt2Fdy2WFUkCROpPpFBWu+7xriW2VmJ+JvCAxk6RruPlV5wXA4W1btFxmZ7alvEZzMXmIOkQBFQ4/CXmRhatuJP5jlAWTzJ12A0pOy6oAQurBrtxcwOkCSQdCpHmDvW8W7Zw6kiwtwsqznOaJPIRABHlWQ4R2JuOVZzsQei6fU1ssR2ftEB9FEwVQhSxnodz50+NqL2TJt7KLH9uFsNdRAsyoCqMoWRBiNNOmmp50z/p18TZOIfB3GLqGVrd3M8CB4rZOxUaBRtHUQ7inD8PZuWnuWmcKSYWBmP8rwD4ee3vV3Z7Tuylv+1lkBAIAHL10jTb9NorMmXtVsyycRzRdw2F7rKckq2RQy7ySJJOo1k9dq2fCsXdS13ma3efLLJl2MAkKQfiG3iADeWhrA3+MF7haBmJJc66nqYMT51GnaHxZefIzHLT3qHzz/X4OqX4UYRU77+D0K7ifxI7u4ltp1i5bD5QSdToSoIyjrWT4x2UxXDwz2rPeWnZiGQG+ig5YJA+HWVkg6c6r+AcXa1cuMh8QXxak+EncjmdPrWy4FgL10HvMiq2xMm5pMZQTCzOsg7azpVZSfXZg4QfZmOHutzvGxB7m8Mi5WAW3GVTmgyRuZAHMbbVLi+J4cW7iqzXCwymFEQQZKFhuNwcoovt6cP+Ga6oRrysi59QxEgGIyg/+wPOIrzf/mpBlSQaT27l2Q1jpF/heGpcuN3TZdv4d51LMYPwkgE8tNNSN61PZu5awqEXLF1Q5ks1sqOnwxtvoDNefPxM3FhhzBBU65gAJ8U6kiTrzPt7BwPEOcPbJuKLmVczMC2Yga6tJojBt2awnBKpKysxl2+CPwmR7TbMXHhJ3DdBtrvT7HG/EqM8sdGKrohA1BJOvMfprUGIGFe6DmLXFJMBhkzA+YPODHl00qTHW7V64veBWIAWWZgVA/qUz7c9a0XEpPI5pNWP4lwsMAFuksdYC5ARzBjwzTMZhrwtmLkuwEAnIqRzbXXTlQnaK5ZyzaCDMAha2CQCsknMISTKws7TNQcHxt/uSpysitlZ2ZoIESYIBPQ68jtVObuhqMVsp+0+L7ki34WeC0wTq39TGQNNBufLnR8OxxLgMA/kZ2GsyCPSt5xLg2HdV75M3NdYYDzeC0a7TFZjEYSybuW2AlvKxJMAjLqcsDXNEa7CTWbT8oqy24dgcqlkCW1b4gIBPrAgVHiOBXmM2bkIRrpkYHoC+kGdCAaL4PxnBvbIa0oMRDatEb5p119K7j8UDmVHJBB3nnGgJ39av0oLYKduirbhtxfAmKXveSZVj0zxM/KstxDhtxHIvElzrMzPvVnw4qhJLAupgAHQRzmPM1a4vBLdKtle4QNYUxH6j1isE85YqP8ATTkqHTMd3Irl1gok7VfY7h6keG26nqAT84rG4wNnIJzEGOf61fJwuHZnGal0Hrjx/V/nvSqppVmUe23sEt21kcZgyrp7bjoRWKx3YW8GPdsjrOktlPuIj61uLOqgf0r9hUiINgPYUUM88wnYnEg6hAD/AF/sKp2cyda9W4ozLZuFQcwVgAASZOgiPM15ZdtFWInb/eljsCHTz+VInyrpQUtKKQtmv/4fY7Mxwzaq2Z18mAE/MD6Vrz2Sslw+Xb9K8v4DiSmJtMu4cDToTB+hNetrf6n5ftSkNMt+GOtphlCyTrMNpG4kSI+s0bj+0hMobdsieYzD5HSshfS73ge1ciCDBAO3IHeD0oQYG6/x3DE7TtryA+Wpq4yVbE/o0RxTKrEWmYwShULkU7AEAzAImhRx+LRzlM5IjwwADuCSJ0gnSKbhlYIEBJUb8uc/eo8UgJPgUk7yJrF34HYFc4OmJui8uJNpoGXcERO3iykEmT6UJxjhBS2Vs4lHOxDoczddRPOosZwr4shyZhBC/DrOy8t+VCWOHuqZHuuw6Ty9d60UnFe0TSfZScP4LibjuEUXGnWGAA+elC3MBct3/wCNaYldCAYI6Ehd9/etRayoAFEZTodiD5Ec6YiquoESZPOT5zzql3fkt8knHC9EOBvd23eG2qqFZdB4iGEcv1k1a8H7VW7Voq2oHwnUtuTrA15a0K15SN/nTcqHoK19V2Y4I5iON2bzvmtEhwRrmHowB0BkDXyqHAWLKqVuYdLo1IJYggwNDodNJ96l/Cjz+8Uojb7VOXkt7Asfca3ZdUtjuWJOT4u7O4K8+e8VRJ2nvKRBZY20n7itQ7NyjTy/egzccDLCwZGwmCOWlQ5u9IFFPtlc3b+9rlZUmZyoATO8lgTzNS8A46FADhcgzCWDMAeUgDlTm4cp3GvpU+LvM8F2LECJO/vVp0S1ZHd7QYjvFbOrqcqtE5QAeWYfbptWk4pxxmQqpV1jJKtBBYZfgiYkgSOdZtT5fOo8QQYmdNvL9qalQ6XkIxfH2toveMt19VKgHwxEZtNjPKdjWduY5nLsxGukCQB0gVZY+9mJbKANNJLR7sZoLuxvtQ+R9A43sG/EKBqeRAjzq07NG7eLW1ugAD8xjnyP6TU/A7Fu27XCit5eHwQJ8KtuSOc8jVxir1mVMq2cT4kUaT5b8x96pVLbJpro7xPs9ZwNsYl7zOQf+2YIuMZ0HpvOsRTML/xGtXYDC4scpBHtpQ2NxVgI2isYgKWOSeWgNZNOCA650HlniPc1Up4/qTiv+j0Zu1iQcoLeRP31FZHiOGXEtm7s5tgyDUmdmUbgdd4rmEwNtF8T5yfh/igb6QAASTPnFHYPs3iCFkogH9WY7dB1561EuS/2Gkl0VtpjaGQ2NRvmTXrrPrXK0Vvs2I8WKAPMBVMe51pUWP2fZo7DSq/+K/YVMooW1c8Kgfyr9hUOJx4XQeI/5zrM0DnxMV5n2gtBL7BR4TBXpAEfQgj2rVXbpc6k+mw/zzqi7QYSQWgkAT6dRPmCD/6mpfyMzjXKjV6lyVC660El72RwxuYpBE7mBzjb6kV6WyMhh1KnzEGvOOxV0pfzBipggENlOvQ71vWxBYkklidyTJPqTRQgtb1T2gWoK2QKZiuNdy1tdIdoO87aQdt4+dSxlnLco+W/1qF0k7n3I+lA3+KvJAGnuaCvX7h3J+1JQGWjrHnPlU2D4FevoXt2w6yV+IDVdxBPKq3h2JJBUnXcT9f0o3s12oTA4i4LgYpfK/CJC3FBEkf1KVGnNRTjG3TE2HYfsFdcgvFscx8R+Q+81RdpOFphruQXAwjqJB5g+n616dY49n17u+B/VZj9f0qg7U8Dw1zD6CHDAhykk665us6+8V0enqkZuR5ubin8wPvXGGlEYrh1tWCrlIM6rpseh1HShWwKj+b5/wCCsmqLTGXLbCNwD7Ax57HWkLnUkjnB1jymaZcZguUOoQnZl57aa6T96dbwtyRorA/1QT6E6T5Gmk2DaQRi8Qub+ErqsDR2DtPPUAUM188wPlSuFlMEEEbggg/I1CzzTGStd8q7dAKgowcx4lGjqdJ8J1I8xQ1xqDvWi/L3n9aQ0WOMweQK2b4gDB6kEx9KhaOZHz0+tBNYaILMQDMFidfemtcJ8JMD5/MGBSbET3EI1AoY267aYLzg7jmI++/nVkt2w+UMMh1nKzfOWUgCirHZWGyd9j1HKhWwxiGcKOWYEg+/KrvG2VRibZQpAjM4Z9YB+Dw7zH70sJjnhgUF1QPEpXMAo5yNVH+eVGPgl/RXWuHOSNiJmUAfTrOkAc+k1xeErcLBWDsOfwjToW6AbUZw/F4eyzsbLMSPCgeACJ1PPLtpP6VDjsUxc3C2XMN8sEgnUGeh018qpJY2QpO9lZibV3DXFDDKR4hswInQgjQjSrLC9rH/ADKD/wCJKn9RRNm0z3F71f8AuAKr5FBB/I0jmGC68xI51avwJcXaa+ltDcuqhj4cjoSHg5tmg8qa48uhuQIna4RqLnyU/WaVQcQ7LXe8bucq2/yhjJGgkGRO80qPRYWXQ4iSo6QNOug3qN8SCsBADO+Y6jpB00quCyFJ5AEfKiFNQWTgE0bawDDS4jBHBBkEDKRBO3Lep+z5tMG724FAO2uY6b+mvzo3jmIV7lnJcZ0y5SZBEjoNORG+unnQ1kqEppP7PLcfgjautbbdSRr06/Kg2XSr7tQh70lgAWnYQMoJy6cjET51SkVMbrZT70PwBi4kHXMPvXp5x7PAYghdB4VWP9IE+9eW4U+NY6ivR7UwJMnr1qr0SWNswATOWd/88qZx5LDELbZmAMkxGoP5T+4qo40l2+tqwLqpDE2wdJaIjMOep39KBvWruGhLxLkzB210orQ0W13HRtVPjOMkmFJ9f2FC3r5c6nTkKgyFjAEk7Ab0hm04Hw0vYGIBLaMG8RJDA6gqBppB9KgxgG86jUGJgjY1UcPv4qyO6R8iMwZoiSRyDdPKrHF3gBTdaond7Nv2Q7d/iAbF5gt8CFJ0DdDP+efIkziPBbly0cxuGSoa2xEght0YRtoZ129q8suYAgBtQ4MhhuDU97tPjLgVe+KkCCwGp9zWymu2S42bO52AUZpvquYlgzRIMbaEBhseoqi412Yu2UFxmR7cwGUyNdjG4Gnn61Q4HCBsShxLm6hbVrhOnqenyr0m8LYsCwmSGQhEDCWHPLO58/SilO2C9p5pjMMrDxHQ8tyfQb+9VH4YmAxMecnTlOvttWsx3BLyLLW9OoIMDzg6Vn8YCCJB8p9Y/Q1ltFUSveLAGSSABJM6AADX0gewqM6+VcW55RUZegY81C16DAFdZq4BzoA6kn8p+U/ag8Vhs2xiri1xgrlHdWio3hcrH4ZJbWSQsbczQ2P4sb2rr4zzyoOfVRJEaRWmMWrsVlKOHkbffn8qLw4IENBNNaV5yPrXVeazGHYLErbbM1pLq6SrgH/Sdwd/I1uOE4vB92/4cAG58SkmdtoJ03OgrzwXOe4qMggyGPlqaqMqE0WfH8TaW6osKFKbldp05kmTPKoMX2gu3gFulWA/oWZ8m/TY1WmetMINGTJqyV8c9tlOujqxbeQCDWx4TjxYsoJDB8RcRcp2Ekgn9qxlvEwRImCCPIgzz+1HYPiZRrbMmdULkZTuX3JBnUVfHLFkuOjRjjYeWXCM6kmGzRmgkTAHOJpVVf8AUCcvCOS/h5jykXQPpSrfP7M6+h1o6D0H2qRmplvYeg+1PjlXGdJLcwA8GoLOgcZW+ESfjOymAND86nwONe2jquUZ9WaPEeUA/wBp1NCBIEDSd/Onf5rQkkZxhTbKrtEk5G9QT9R9jVITrWh40cywBP6GdD89Pes4RSRozlokMI3BFehWcYCoPUD61gbeGJI6GtXw5MqgHXp5UCI+Ntmgev3oTGcXuXmBuuWyqAPUc/U8zRfELWoJ6UEU8hTrQ0yOzckgExrqegq+wuJtJovPcwST71TJh9aLtWYqcAbLu1iQw0nTrQ5fM45gfeuYJJkeVPwdszlABOv+9Uo7omUlFWyPEkhYzFvUUNafU5qsOL4IprrExqII0n/Paqh35c+lOUXHTFCamrQZcgiK0/Y7hNi0hxTyzglU1kINideZk77A+dZMrFDDCyfiYKd1kwYA3Ex9KcWk9lMt7vbvEZnHd2hqyyJY7nWZynTppVCLmZpO9SXLBG3IiRr05ee1D22OY0pSchpE7NP+5rjRyGnrJrgOtPPp70gIrjUiYpwMag69aY2tADWam21kxHInkNus0nWo1bKfI6H/AD/OdJ34ASw5iuBNNKbmn9v9t67NC+RHIrimK7mrhWqAa9RNRAI2NQOkUgIzEU0NG1OKUx6BD/xHr/ntXKjpUAai0PCPQfang1Gp8I9B9qcGigoeaRao2euFqAHOZBB1nQ1mMYPGRMxv689a0LmqVuHtcukIpYsTAH7elIZ3hxO1aOw1Vq8GayFzRmaSQDMRED6mrK0KBEmLWV9NaByTyqzAoR0g1SYhttYqQLXFQnkanSyaYEmFuQT6UvxPdnOJMbjaQdx9j7U0Ll1qC8ZpJ07QpJNUxl3jTXSxIKg+ckCdgDpUVq6FJEe+xqN1g/WkHgf5zqpycnbFCCgqRJcug8yPbT5io7eIQfmGv+cvSuC4OlcUAnxAH22/WoLCrlwlSQJEkEjaTtJHOKrbW5PKiLtgEaDXrJOnQD61ClmBBNAyZdtd6Z3pppHnSzUxHTFRpcqK/f1gU6ysCkA8mmM06U4tUJb286GM7AFKK4HWY8X+dBTrdsESG0G8iI9ZNTkibGERSDU4xy1plWAnBNKZ0I1pZqjdqAIzpTSKJKhhPTf96GOlADMh6/SlTs3lSpAaG2ug9B9qRbWKVKmMkaw2XNGkx7+lRRSpUMBl0kUKLRBB2PUVylSAMs259eZJk/OjbS6UqVICRpp0HmK5SoAmE07LptSpUwGMvlQzpSpUABYzaOtNK12lQBEV1psRSpUwHhzXANZrlKgBtcpUqBjDbpDSlSpCFBpjrSpUwIntyKdJyHUmCNiBvME6ddK7SqJITOB5/LHpp/b7Vxhz/wA/zSlSqkgIyeVcilSpjGjSlcE7UqVAhlKlSoA/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3560" name="Picture 8" descr="http://www.alternativenergia.hu/wp-content/uploads/2010/10/szemet-napo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3849"/>
            <a:ext cx="4095750" cy="27241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9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A kassai Lunik-1-es lakótelep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595021"/>
            <a:ext cx="53640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lakótelepen h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ivatalosan 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576 lakásban 5760-an 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élnek. 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lakosságból 1200-an várják börtönbüntetésük letöltését és mindössze 70-en dolgoznak. A szemetet csak ledobják az emeletről, nem csoda, hogy a patkányok is megjelentek a környéken. A hatóságok tehetetlenek. 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24578" name="Picture 2" descr="http://jovonk.info/sites/default/files/kepek/hir/slovenska-pospolitost-szlovakiai-demografiai-helyze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3635896" cy="39283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Gigi" pitchFamily="82" charset="0"/>
              </a:rPr>
              <a:t>Ellenőrző kérdések</a:t>
            </a:r>
            <a:endParaRPr lang="hu-HU" sz="4000" dirty="0">
              <a:solidFill>
                <a:schemeClr val="bg1"/>
              </a:solidFill>
              <a:latin typeface="Gigi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268760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Melyik az a két hely ahol a legsúlyosabb a szemét-helyzet?</a:t>
            </a:r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szelektív hulladékgyűjtésben hány csoportba lehet a szemetet gyűjteni? Melyek ezek?</a:t>
            </a:r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Melyek 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azok a területek amelyek mellett eltörpülnek a települési-szemetek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lnSpc>
                <a:spcPts val="4000"/>
              </a:lnSpc>
              <a:buFont typeface="+mj-lt"/>
              <a:buAutoNum type="arabicPeriod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Jó esetben hány kg csomagolóanyag kerül a szelektív hulladékgyűjtőkbe a 86 </a:t>
            </a:r>
            <a:r>
              <a:rPr lang="hu-HU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kg-ból Magyarországon?</a:t>
            </a:r>
            <a:endParaRPr lang="hu-H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hu-H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hu-H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Arial Black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Források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83671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http://utajovobe.eu/hirek/hulladek/1479-honnan-hova-tart-a-hulladek-a-szemet-utja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18448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http://kornyezetbarat.hulladekboltermek.hu/erdekesseg/hulladekbolmuveszet/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27809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http://www.mon.hu/hadjarat-a-napolyi-szemet-ellen/haon-news-charlotteInform-20110505-0904450386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37890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http://www.dunatv.hu/kulfold/lunik_9.html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443711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http://www.cegbongeszo.hu/tev-ceg-hu/Hulladekszallitas-4272.htm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56612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http://hu.wikipedia.org/wiki/%C3%9Ajrahasznos%C3%ADt%C3%A1s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Képi források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90872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http://jovonk.info/2011/01/05/slovenska-pospolitost-szlovakiai-demografiai-helyzetrol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19888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http://kuruc.info/r/4/68381/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263691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http://www.alternativenergia.hu/napoly-utcain-850-tonnanyi-szemet-var-elszallitasra/25240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37170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http://energiaoldal.hu/biogazeromu-epul-tatabanyan/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43651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http://www.kikotoonline.hu/zoldulj/hatterelemzes/a-legdivatosabb-kornyezetvedelem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55172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http://kornyezetbarat.hulladekboltermek.hu/erdekesseg/hulladekbolmuveszet/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27687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solidFill>
                  <a:schemeClr val="bg1"/>
                </a:solidFill>
                <a:latin typeface="Arial Black" pitchFamily="34" charset="0"/>
              </a:rPr>
              <a:t>Köszönöm, hogy megtekintették a munkámat!</a:t>
            </a:r>
            <a:endParaRPr lang="hu-H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E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E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Bevezetés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05273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–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 jelent a </a:t>
            </a:r>
            <a:r>
              <a:rPr lang="hu-H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Recycling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Art kifejezés?</a:t>
            </a:r>
          </a:p>
          <a:p>
            <a:pPr>
              <a:buFont typeface="Arial" pitchFamily="34" charset="0"/>
              <a:buChar char="–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Hány tonna szemét hever Nápoly utcáin?</a:t>
            </a:r>
          </a:p>
          <a:p>
            <a:pPr>
              <a:buFont typeface="Arial" pitchFamily="34" charset="0"/>
              <a:buChar char="–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átlagos magyar ember körülbelül hány kg csomagolóanyagot dob a szemétbe?</a:t>
            </a:r>
          </a:p>
          <a:p>
            <a:pPr>
              <a:buFont typeface="Arial" pitchFamily="34" charset="0"/>
              <a:buChar char="–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szelektív hulladékgyűjtésnek milyen különleges fajtája van, és mi a lényege?</a:t>
            </a:r>
          </a:p>
          <a:p>
            <a:pPr>
              <a:buFont typeface="Arial" pitchFamily="34" charset="0"/>
              <a:buChar char="–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világ szemetének hány %-át teszi ki a települési hulladék?</a:t>
            </a:r>
          </a:p>
          <a:p>
            <a:pPr>
              <a:buFont typeface="Arial" pitchFamily="34" charset="0"/>
              <a:buChar char="–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papírhulladékokat, hogyan tudjuk hasznosan felhasználni?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0" y="58772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Ezekre a kérdésekre is kitér a bemutatóm.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4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4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4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Otthoni szemétgyűjtés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Kép 2" descr="Fülemüle verseny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83006"/>
            <a:ext cx="4499991" cy="3374994"/>
          </a:xfrm>
          <a:prstGeom prst="rect">
            <a:avLst/>
          </a:prstGeom>
        </p:spPr>
      </p:pic>
      <p:pic>
        <p:nvPicPr>
          <p:cNvPr id="4" name="Kép 3" descr="Fülemüle verseny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3483006"/>
            <a:ext cx="4499992" cy="337499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0" y="14847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Saját házunkban sok hulladékot összegyűjtünk. Ezeket a ház különböző helyen álló kukáiba dobjuk. Majd ha jön a kukásautó kitesszük az út mellé.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Otthoni szemetek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Kép 2" descr="Fülemüle verseny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84784"/>
            <a:ext cx="4032448" cy="302433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472514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Otthonunkban minden héten sok szemetet kidobunk. Ezek általában csomagolóanyagok, papírhulladékok és 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ételhulladékok (pl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tojáshéj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Papírhulladékok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Kép 2" descr="Fülemüle verseny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84984"/>
            <a:ext cx="4764021" cy="357301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1520" y="14847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papírhulladékokat sokan kidobják, pedig szelektíven is össze lehetne gyűjteni, vagy akár tüzelni is 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lehetne 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vele.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5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Hulladék elszállító cégek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052736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Számos cég elszállítja a háztartásunkban felgyülemlett szemetet. Ilyen például Bács-Kiskun megyében a </a:t>
            </a:r>
            <a:r>
              <a:rPr lang="hu-H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Pintér-Spedition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Kft., Zala megyében a </a:t>
            </a:r>
            <a:r>
              <a:rPr lang="hu-H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Szakál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Kft. Vagy Komárom-Esztergom megyében az ÁVE Tatabánya </a:t>
            </a:r>
            <a:r>
              <a:rPr lang="hu-H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energiaoldal.hu/wp-content/uploads/2012/09/AVE_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915188" cy="3284984"/>
          </a:xfrm>
          <a:prstGeom prst="rect">
            <a:avLst/>
          </a:prstGeom>
          <a:noFill/>
        </p:spPr>
      </p:pic>
      <p:pic>
        <p:nvPicPr>
          <p:cNvPr id="5" name="Kép 4" descr="Fülemüle verseny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5541" y="3761656"/>
            <a:ext cx="4128459" cy="30963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Ipari hulladékok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05273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szeméttömeg, amit mi hulladéknak  gondolunk, eltörpül a bányákban, a feldolgozóiparokban, és különféle iparágakban termelt szemét mellett. A Science - tudományos folyóirat- felmérése szerint a világ szemetének mindössze 3-5%-át teszik ki a települési hulladék.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ec.comps.canstockphoto.com/can-stock-photo_csp0779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18121"/>
            <a:ext cx="4170040" cy="2939879"/>
          </a:xfrm>
          <a:prstGeom prst="rect">
            <a:avLst/>
          </a:prstGeom>
          <a:noFill/>
        </p:spPr>
      </p:pic>
      <p:pic>
        <p:nvPicPr>
          <p:cNvPr id="17412" name="Picture 4" descr="http://zoldujsag.hu/wp-content/uploads/2012/06/hullad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31108"/>
            <a:ext cx="4427984" cy="30268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Magyarországi statisztikák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84482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SzPct val="150000"/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Egy átlagos magyar ember kb. 86 kg csomagolóanyagot dob a szemétbe egy év alatt, ám ebből 10-12 kg, jó esetben 20 kg kerül a szelektív hulladékgyűjtőbe</a:t>
            </a: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50000"/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lakosság 2,5 millió tonna szilárd hulladékért felelős, ebből 860 ezer tonna csomagolóanyag.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Az országban a települési szilárd hulladékok kb. 70-75%-a kerül a lerakókba, 10%-a az égetőművekbe. 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6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6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Arial Black" pitchFamily="34" charset="0"/>
              </a:rPr>
              <a:t>Szelektív hulladékgyűjtés</a:t>
            </a:r>
            <a:endParaRPr lang="hu-H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98072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szelektív hulladékgyűjtésben különböző hulladéktípusokat választunk szét. Ezek az anyagok a fém, a műanyag, a fehér üveg, a színes üveg és a papír. A szelektív hulladékgyűjtésnek létezik egy különleges fajtája, amikor a használt elektronikai termékeket hasznosítják újra. Az ilyen fajta hulladékgyűjtésnek az a lényege, hogy a kidobott anyagokból új anyagot hozzanak létre, ezzel segítve a környezet tisztulását.  </a:t>
            </a:r>
            <a:endParaRPr lang="hu-H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www.kikotoonline.hu/userfiles/image/zoldulj/kep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619624"/>
            <a:ext cx="3619500" cy="2238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E0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594</Words>
  <Application>Microsoft Office PowerPoint</Application>
  <PresentationFormat>Diavetítés a képernyőre (4:3 oldalarány)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</dc:creator>
  <cp:lastModifiedBy>K</cp:lastModifiedBy>
  <cp:revision>23</cp:revision>
  <dcterms:created xsi:type="dcterms:W3CDTF">2013-02-11T16:11:31Z</dcterms:created>
  <dcterms:modified xsi:type="dcterms:W3CDTF">2013-02-14T15:24:58Z</dcterms:modified>
</cp:coreProperties>
</file>