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57647FA-806B-4EED-A6AC-4091DD40693A}" type="datetimeFigureOut">
              <a:rPr lang="hu-HU" smtClean="0"/>
              <a:t>2013.02.05.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D13BA40-CD42-456D-969F-607249B7BE7B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%C3%96kol%C3%B3giai_l%C3%A1bnyom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33365" y="1124744"/>
            <a:ext cx="3313355" cy="3285892"/>
          </a:xfrm>
        </p:spPr>
        <p:txBody>
          <a:bodyPr>
            <a:normAutofit fontScale="90000"/>
          </a:bodyPr>
          <a:lstStyle/>
          <a:p>
            <a:r>
              <a:rPr lang="hu-HU" dirty="0"/>
              <a:t>Ökológiai lábnyom</a:t>
            </a:r>
            <a:br>
              <a:rPr lang="hu-HU" dirty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Öveges József Szakközép és Szakiskola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u-HU" sz="4800" dirty="0" err="1" smtClean="0">
                <a:latin typeface="Berlin Sans FB" pitchFamily="34" charset="0"/>
              </a:rPr>
              <a:t>Koczó</a:t>
            </a:r>
            <a:r>
              <a:rPr lang="hu-HU" sz="4800" dirty="0" smtClean="0">
                <a:latin typeface="Berlin Sans FB" pitchFamily="34" charset="0"/>
              </a:rPr>
              <a:t> Krisztián</a:t>
            </a:r>
            <a:endParaRPr lang="hu-HU" sz="48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8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6952736" cy="1287016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hu-HU" dirty="0">
                <a:solidFill>
                  <a:schemeClr val="bg2"/>
                </a:solidFill>
                <a:latin typeface="Algerian" pitchFamily="82" charset="0"/>
              </a:rPr>
              <a:t>Halászati lábnyom</a:t>
            </a:r>
            <a:br>
              <a:rPr lang="hu-HU" dirty="0">
                <a:solidFill>
                  <a:schemeClr val="bg2"/>
                </a:solidFill>
                <a:latin typeface="Algerian" pitchFamily="82" charset="0"/>
              </a:rPr>
            </a:br>
            <a:endParaRPr lang="hu-HU" dirty="0">
              <a:solidFill>
                <a:schemeClr val="bg2"/>
              </a:solidFill>
              <a:latin typeface="Algerian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/>
              <a:t>A különböző tengeri és édesvízi fajok halászati adatai alapján, valamint az újratermelési igényeik alapján becsült érték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861048"/>
            <a:ext cx="3805014" cy="213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9671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Szántó lábnyom</a:t>
            </a:r>
            <a:endParaRPr lang="hu-HU" dirty="0">
              <a:latin typeface="Algerian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/>
              <a:t> Az emberi fogyasztásra, állati takarmányozásra és </a:t>
            </a:r>
            <a:r>
              <a:rPr lang="hu-HU" dirty="0" err="1" smtClean="0"/>
              <a:t>bio</a:t>
            </a:r>
            <a:r>
              <a:rPr lang="hu-HU" dirty="0" smtClean="0"/>
              <a:t> üzemanyagok</a:t>
            </a:r>
            <a:r>
              <a:rPr lang="hu-HU" dirty="0"/>
              <a:t> előállítására termelt növények termesztésének területigénye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717032"/>
            <a:ext cx="3716411" cy="2782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149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u-HU" sz="4400" dirty="0">
                <a:latin typeface="Algerian" pitchFamily="82" charset="0"/>
              </a:rPr>
              <a:t>Beépített területek 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04864"/>
            <a:ext cx="3429818" cy="2586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zövegdoboz 4"/>
          <p:cNvSpPr txBox="1"/>
          <p:nvPr/>
        </p:nvSpPr>
        <p:spPr>
          <a:xfrm>
            <a:off x="971600" y="4941168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Az emberi infrastruktúrához </a:t>
            </a:r>
            <a:r>
              <a:rPr lang="hu-HU" dirty="0" smtClean="0"/>
              <a:t>közlekedés</a:t>
            </a:r>
            <a:r>
              <a:rPr lang="hu-HU" dirty="0"/>
              <a:t>, lakások, ipari létesítmények, vízi erőművek </a:t>
            </a:r>
            <a:r>
              <a:rPr lang="hu-HU" dirty="0" smtClean="0"/>
              <a:t>tározói </a:t>
            </a:r>
            <a:r>
              <a:rPr lang="hu-HU" dirty="0"/>
              <a:t>szükséges földterület </a:t>
            </a:r>
            <a:r>
              <a:rPr lang="hu-HU" dirty="0" smtClean="0"/>
              <a:t>nagysága.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3666850" cy="24608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30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Források</a:t>
            </a:r>
            <a:endParaRPr lang="hu-HU" dirty="0">
              <a:latin typeface="Algerian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err="1" smtClean="0"/>
              <a:t>Wikipedia--</a:t>
            </a:r>
            <a:r>
              <a:rPr lang="hu-HU" dirty="0" smtClean="0"/>
              <a:t>&gt;</a:t>
            </a:r>
          </a:p>
          <a:p>
            <a:pPr marL="68580" indent="0">
              <a:buNone/>
            </a:pPr>
            <a:r>
              <a:rPr lang="hu-HU" dirty="0" smtClean="0">
                <a:hlinkClick r:id="rId3"/>
              </a:rPr>
              <a:t>http</a:t>
            </a:r>
            <a:r>
              <a:rPr lang="hu-HU" dirty="0">
                <a:hlinkClick r:id="rId3"/>
              </a:rPr>
              <a:t>://hu.wikipedia.org/wiki/%</a:t>
            </a:r>
            <a:r>
              <a:rPr lang="hu-HU" dirty="0" smtClean="0">
                <a:hlinkClick r:id="rId3"/>
              </a:rPr>
              <a:t>C3%96kol%C3%B3giai_l%C3%A1bnyom</a:t>
            </a:r>
            <a:endParaRPr lang="hu-HU" dirty="0" smtClean="0"/>
          </a:p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r>
              <a:rPr lang="hu-HU" dirty="0" err="1" smtClean="0"/>
              <a:t>Kép--</a:t>
            </a:r>
            <a:r>
              <a:rPr lang="hu-HU" dirty="0" smtClean="0"/>
              <a:t>&gt; Internek</a:t>
            </a:r>
          </a:p>
          <a:p>
            <a:pPr marL="68580" indent="0">
              <a:buNone/>
            </a:pPr>
            <a:endParaRPr lang="hu-HU" dirty="0" smtClean="0"/>
          </a:p>
          <a:p>
            <a:pPr marL="68580" indent="0">
              <a:buNone/>
            </a:pPr>
            <a:r>
              <a:rPr lang="hu-HU" dirty="0" smtClean="0"/>
              <a:t>Befolyásoló tényezők Rajz: Saját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661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352928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hu-HU" sz="3200" dirty="0">
                <a:latin typeface="Algerian" pitchFamily="82" charset="0"/>
              </a:rPr>
              <a:t>Az ökológiai </a:t>
            </a:r>
            <a:r>
              <a:rPr lang="hu-HU" sz="3200" dirty="0" smtClean="0">
                <a:latin typeface="Algerian" pitchFamily="82" charset="0"/>
              </a:rPr>
              <a:t>lábnyom befolyásoló </a:t>
            </a:r>
            <a:r>
              <a:rPr lang="hu-HU" sz="3200" dirty="0">
                <a:latin typeface="Algerian" pitchFamily="82" charset="0"/>
              </a:rPr>
              <a:t>tényezői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337761"/>
            <a:ext cx="6777037" cy="34810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607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>
                <a:latin typeface="Algerian" pitchFamily="82" charset="0"/>
              </a:rPr>
              <a:t>Ökológiai lábnyom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smtClean="0"/>
              <a:t>Az </a:t>
            </a:r>
            <a:r>
              <a:rPr lang="hu-HU" dirty="0"/>
              <a:t>a terület, amely egy-egy ember által felhasznált javak megtermeléséhez és az általa kibocsátott szennyezések elnyeléséhez szükséges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73016"/>
            <a:ext cx="3111500" cy="2705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25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764704"/>
            <a:ext cx="6777037" cy="31592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419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latin typeface="Algerian" pitchFamily="82" charset="0"/>
              </a:rPr>
              <a:t>6 FAJTA </a:t>
            </a:r>
            <a:r>
              <a:rPr lang="hu-HU" dirty="0">
                <a:latin typeface="Algerian" pitchFamily="82" charset="0"/>
              </a:rPr>
              <a:t>Ökológiai </a:t>
            </a:r>
            <a:r>
              <a:rPr lang="hu-HU" dirty="0" smtClean="0">
                <a:latin typeface="Algerian" pitchFamily="82" charset="0"/>
              </a:rPr>
              <a:t>lábnyom </a:t>
            </a:r>
            <a:r>
              <a:rPr lang="hu-HU" dirty="0" err="1" smtClean="0">
                <a:latin typeface="Algerian" pitchFamily="82" charset="0"/>
              </a:rPr>
              <a:t>vAN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Szén lábnyom</a:t>
            </a:r>
          </a:p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Legelő lábnyom</a:t>
            </a:r>
          </a:p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Erdő lábnyom</a:t>
            </a:r>
          </a:p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Halászati lábnyom</a:t>
            </a:r>
          </a:p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Szántó lábnyom</a:t>
            </a:r>
          </a:p>
          <a:p>
            <a:pPr algn="ctr">
              <a:buFont typeface="Wingdings" pitchFamily="2" charset="2"/>
              <a:buChar char="v"/>
            </a:pPr>
            <a:r>
              <a:rPr lang="hu-HU" sz="3200" dirty="0" smtClean="0">
                <a:solidFill>
                  <a:srgbClr val="FF0000"/>
                </a:solidFill>
              </a:rPr>
              <a:t>Beépített területek </a:t>
            </a:r>
          </a:p>
          <a:p>
            <a:pPr marL="6858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9672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Szén lábnyom </a:t>
            </a:r>
            <a:endParaRPr lang="hu-HU" dirty="0">
              <a:latin typeface="Algerian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hu-HU" dirty="0" smtClean="0"/>
              <a:t>Emberi </a:t>
            </a:r>
            <a:r>
              <a:rPr lang="hu-HU" dirty="0"/>
              <a:t>tevékenység környezetre gyakorolt hatásának egyik </a:t>
            </a:r>
            <a:r>
              <a:rPr lang="hu-HU" dirty="0" smtClean="0"/>
              <a:t>mértéke.</a:t>
            </a:r>
          </a:p>
          <a:p>
            <a:pPr marL="6858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852936"/>
            <a:ext cx="3551560" cy="3551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zövegdoboz 4"/>
          <p:cNvSpPr txBox="1"/>
          <p:nvPr/>
        </p:nvSpPr>
        <p:spPr>
          <a:xfrm>
            <a:off x="899592" y="3429000"/>
            <a:ext cx="36724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A szénlábnyom egy termék vagy szolgáltatás teljes élettartama során keletkező szén-dioxid és más üvegházhatású gázok mennyisége.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33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szénlábnyom számításának alapja lehet a teljes élettartam eljárás, vagy korlátozható a termékhez közvetlenül kapcsolható fosszilis tüzelőanyagokból származó üvegházhatású gázokra.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6130423" cy="3508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1274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Legelő lábnyom</a:t>
            </a:r>
            <a:endParaRPr lang="hu-HU" dirty="0">
              <a:latin typeface="Algerian" pitchFamily="82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5379855" cy="3508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zövegdoboz 4"/>
          <p:cNvSpPr txBox="1"/>
          <p:nvPr/>
        </p:nvSpPr>
        <p:spPr>
          <a:xfrm>
            <a:off x="899592" y="551723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Annak a területnek a nagysága, amely a hús és tejtermékekért, irháért és gyapjúért tartott állatállomány eltartásához szükséges.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885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hu-HU" dirty="0" smtClean="0">
                <a:latin typeface="Algerian" pitchFamily="82" charset="0"/>
              </a:rPr>
              <a:t>Erdő lábnyom</a:t>
            </a:r>
            <a:endParaRPr lang="hu-HU" dirty="0">
              <a:latin typeface="Algerian" pitchFamily="82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82285" y="564351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</a:t>
            </a:r>
            <a:r>
              <a:rPr lang="hu-HU" dirty="0"/>
              <a:t>éves rönkfa, </a:t>
            </a:r>
            <a:r>
              <a:rPr lang="hu-HU" dirty="0" smtClean="0"/>
              <a:t>papíralapanyag, </a:t>
            </a:r>
            <a:r>
              <a:rPr lang="hu-HU" dirty="0"/>
              <a:t>faáru és tűzifa-felhasználás alapján becsült </a:t>
            </a:r>
            <a:r>
              <a:rPr lang="hu-HU" dirty="0" smtClean="0"/>
              <a:t>terület.</a:t>
            </a:r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90" y="2492896"/>
            <a:ext cx="6777037" cy="2871625"/>
          </a:xfrm>
        </p:spPr>
      </p:pic>
    </p:spTree>
    <p:extLst>
      <p:ext uri="{BB962C8B-B14F-4D97-AF65-F5344CB8AC3E}">
        <p14:creationId xmlns:p14="http://schemas.microsoft.com/office/powerpoint/2010/main" val="39363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</TotalTime>
  <Words>188</Words>
  <Application>Microsoft Office PowerPoint</Application>
  <PresentationFormat>Diavetítés a képernyőre (4:3 oldalarány)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Austin</vt:lpstr>
      <vt:lpstr>Ökológiai lábnyom   Öveges József Szakközép és Szakiskola </vt:lpstr>
      <vt:lpstr>Az ökológiai lábnyom befolyásoló tényezői</vt:lpstr>
      <vt:lpstr>Ökológiai lábnyom</vt:lpstr>
      <vt:lpstr>PowerPoint bemutató</vt:lpstr>
      <vt:lpstr>6 FAJTA Ökológiai lábnyom vAN</vt:lpstr>
      <vt:lpstr>Szén lábnyom </vt:lpstr>
      <vt:lpstr>A szénlábnyom számításának alapja lehet a teljes élettartam eljárás, vagy korlátozható a termékhez közvetlenül kapcsolható fosszilis tüzelőanyagokból származó üvegházhatású gázokra.</vt:lpstr>
      <vt:lpstr>Legelő lábnyom</vt:lpstr>
      <vt:lpstr>Erdő lábnyom</vt:lpstr>
      <vt:lpstr>Halászati lábnyom </vt:lpstr>
      <vt:lpstr>Szántó lábnyom</vt:lpstr>
      <vt:lpstr>Beépített területek  </vt:lpstr>
      <vt:lpstr>Források</vt:lpstr>
    </vt:vector>
  </TitlesOfParts>
  <Company>Öveges József SzKI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Ökológiai lábnyom   Öveges József Szakközép és Szakiskola</dc:title>
  <dc:creator>Tanuló</dc:creator>
  <cp:lastModifiedBy>MosQuiTo</cp:lastModifiedBy>
  <cp:revision>9</cp:revision>
  <dcterms:created xsi:type="dcterms:W3CDTF">2013-01-30T10:10:04Z</dcterms:created>
  <dcterms:modified xsi:type="dcterms:W3CDTF">2013-02-05T08:19:56Z</dcterms:modified>
</cp:coreProperties>
</file>