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3" r:id="rId15"/>
    <p:sldId id="274" r:id="rId16"/>
    <p:sldId id="271" r:id="rId17"/>
    <p:sldId id="276" r:id="rId18"/>
    <p:sldId id="270" r:id="rId19"/>
    <p:sldId id="272" r:id="rId2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24" autoAdjust="0"/>
  </p:normalViewPr>
  <p:slideViewPr>
    <p:cSldViewPr>
      <p:cViewPr varScale="1">
        <p:scale>
          <a:sx n="99" d="100"/>
          <a:sy n="99" d="100"/>
        </p:scale>
        <p:origin x="-75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ím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16" name="Dátum helye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618-ED1F-400D-A850-BA1992C5DBD4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5" name="Dia számának hely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970878A-7B28-46C7-82B5-376E1ECACEA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618-ED1F-400D-A850-BA1992C5DBD4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0878A-7B28-46C7-82B5-376E1ECACEA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618-ED1F-400D-A850-BA1992C5DBD4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0878A-7B28-46C7-82B5-376E1ECACEA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ím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7" name="Tartalom helye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5" name="Dátum hely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618-ED1F-400D-A850-BA1992C5DBD4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hu-HU"/>
          </a:p>
        </p:txBody>
      </p:sp>
      <p:sp>
        <p:nvSpPr>
          <p:cNvPr id="16" name="Dia számának hely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970878A-7B28-46C7-82B5-376E1ECACEA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zöveg helye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9" name="Dátum hely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618-ED1F-400D-A850-BA1992C5DBD4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11" name="Élőláb hely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6" name="Dia számának hely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0878A-7B28-46C7-82B5-376E1ECACEA4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ím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4" name="Tartalom helye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1" name="Dátum hely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618-ED1F-400D-A850-BA1992C5DBD4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1" name="Dia számának hely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0878A-7B28-46C7-82B5-376E1ECACEA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ím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25" name="Szöveg helye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8" name="Tartalom helye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618-ED1F-400D-A850-BA1992C5DBD4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970878A-7B28-46C7-82B5-376E1ECACEA4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Egyenes összekötő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ím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2" name="Dátum hely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618-ED1F-400D-A850-BA1992C5DBD4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21" name="Élőláb hely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0878A-7B28-46C7-82B5-376E1ECACEA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618-ED1F-400D-A850-BA1992C5DBD4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24" name="Élőláb hely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0878A-7B28-46C7-82B5-376E1ECACEA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gyenes összekötő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ím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6" name="Szöveg helye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4" name="Tartalom helye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5" name="Dátum hely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618-ED1F-400D-A850-BA1992C5DBD4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29" name="Élőláb hely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0878A-7B28-46C7-82B5-376E1ECACEA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Kép hely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618-ED1F-400D-A850-BA1992C5DBD4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1" name="Dia számának hely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0878A-7B28-46C7-82B5-376E1ECACEA4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7" name="Cím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6" name="Szöveg helye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zöveg helye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1" name="Dátum helye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1B42618-ED1F-400D-A850-BA1992C5DBD4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28" name="Élőláb hely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970878A-7B28-46C7-82B5-376E1ECACEA4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Cím hely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gyenes összekötő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95536" y="1484784"/>
            <a:ext cx="8458200" cy="1222375"/>
          </a:xfrm>
        </p:spPr>
        <p:txBody>
          <a:bodyPr>
            <a:noAutofit/>
          </a:bodyPr>
          <a:lstStyle/>
          <a:p>
            <a:r>
              <a:rPr lang="hu-HU" sz="8000" dirty="0" smtClean="0"/>
              <a:t>A SZEMÉT ÚTJA</a:t>
            </a:r>
            <a:endParaRPr lang="hu-HU" sz="80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81000" y="2924944"/>
            <a:ext cx="8458200" cy="1875656"/>
          </a:xfrm>
        </p:spPr>
        <p:txBody>
          <a:bodyPr>
            <a:noAutofit/>
          </a:bodyPr>
          <a:lstStyle/>
          <a:p>
            <a:r>
              <a:rPr lang="hu-HU" sz="2000" dirty="0" smtClean="0"/>
              <a:t>Készítette:</a:t>
            </a:r>
            <a:r>
              <a:rPr lang="hu-HU" sz="2000" dirty="0" err="1" smtClean="0"/>
              <a:t>Kicsák</a:t>
            </a:r>
            <a:r>
              <a:rPr lang="hu-HU" sz="2000" dirty="0" smtClean="0"/>
              <a:t> Zoltán </a:t>
            </a:r>
            <a:endParaRPr lang="hu-HU" sz="2000" dirty="0"/>
          </a:p>
          <a:p>
            <a:r>
              <a:rPr lang="hu-HU" sz="2000" dirty="0" smtClean="0"/>
              <a:t>Felkészítő tanár:Dudás Gabriella</a:t>
            </a:r>
          </a:p>
          <a:p>
            <a:r>
              <a:rPr lang="hu-HU" sz="2000" dirty="0"/>
              <a:t>S</a:t>
            </a:r>
            <a:r>
              <a:rPr lang="hu-HU" sz="2000" dirty="0" smtClean="0"/>
              <a:t>zegedi Tabán Általános Iskola,</a:t>
            </a:r>
          </a:p>
          <a:p>
            <a:r>
              <a:rPr lang="hu-HU" sz="2000" dirty="0" smtClean="0"/>
              <a:t>Szeged, Tabán utca 16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Lássuk a műanyagot!</a:t>
            </a:r>
            <a:endParaRPr lang="hu-HU" dirty="0"/>
          </a:p>
        </p:txBody>
      </p:sp>
      <p:pic>
        <p:nvPicPr>
          <p:cNvPr id="6146" name="Picture 2" descr="C:\Users\Szondi Csaba\Desktop\untitledhjuhujbh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39552" y="2132856"/>
            <a:ext cx="3384376" cy="302433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A műanyagok hasznosítása komplex feladat, mert ennek az anyagtípusnak számos különböző típusa létezik és van forgalomban. Gyakran ugyanannak a műanyagnak sem azonos az összetétele, mert a gyártás során erősítő anyagokat, töltőanyagokat, színezőanyagokat, stb. kevernek az alapanyagába. Emiatt a műanyagokat a szelektív hulladékgyűjtés során csak, mint vegyes műanyagot lehet gyűjteni, ezt követően pedig feldolgozás előtt kell anyagfajták szerint szétválasztani őket. </a:t>
            </a:r>
            <a:br>
              <a:rPr lang="hu-HU" dirty="0" smtClean="0"/>
            </a:b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Na és mi van a papírral?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7170" name="Picture 2" descr="C:\Users\Szondi Csaba\Desktop\imagesCAS2HPO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276872"/>
            <a:ext cx="3528392" cy="316835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A háztartásokban keletkező papírhulladékok között nagyon sokféle és különböző minőségű papír fordul elő. Az hasznosítás alapfeltétele az, hogy a hulladékpapír ne legyen szennyezett. Szintén fontos, hogy a hulladékpapírok közül eltávolításra kerüljenek a fóliázott, esetleg kevert anyagú, laminált vagy felületkezelt papírok mielőtt a hulladékpapír a gyűjtőbe kerül. </a:t>
            </a:r>
            <a:br>
              <a:rPr lang="hu-HU" dirty="0" smtClean="0"/>
            </a:br>
            <a:endParaRPr lang="hu-H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86800" cy="838200"/>
          </a:xfrm>
        </p:spPr>
        <p:txBody>
          <a:bodyPr>
            <a:noAutofit/>
          </a:bodyPr>
          <a:lstStyle/>
          <a:p>
            <a:r>
              <a:rPr lang="hu-HU" sz="4000" dirty="0" smtClean="0"/>
              <a:t>És ha nem figyelünk oda ezekre komoly problémák lehetnek!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Szemétszigetek!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smtClean="0"/>
              <a:t>Hatása az élővilágra!</a:t>
            </a:r>
          </a:p>
          <a:p>
            <a:r>
              <a:rPr lang="hu-HU" dirty="0" smtClean="0"/>
              <a:t>A szemétsziget káros hatása az élővilágra vitathatatlan. A gyorsan bomló műanyagok toxikus vegyületekkel árasztják el a környező vizeket, az időállóbbak pedig az állatok gyomrában végzik. Több esetben a kutatók feltárták az elpusztult madarak tetemeit és gyomrukban tömérdek mennyiségű műanyagot találtak. Ugyancsak kutatók találtak rá arra a teknősre, mely valószínűsíthetően fiatal korában beszorult egy műanyag palackba, így ahogy növekedett, teste kénytelen volt deformálódni az életben maradásért .</a:t>
            </a:r>
          </a:p>
          <a:p>
            <a:r>
              <a:rPr lang="hu-HU" dirty="0" smtClean="0"/>
              <a:t>Te mit teszel ellene?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Mért fontos az </a:t>
            </a:r>
            <a:r>
              <a:rPr lang="hu-HU" dirty="0"/>
              <a:t>ú</a:t>
            </a:r>
            <a:r>
              <a:rPr lang="hu-HU" dirty="0" smtClean="0"/>
              <a:t>jrahasznosítás?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484784"/>
            <a:ext cx="8686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3600" dirty="0" smtClean="0"/>
              <a:t>Csak egy FÖLDÜNK van!</a:t>
            </a:r>
            <a:endParaRPr lang="hu-HU" sz="3600" dirty="0" smtClean="0"/>
          </a:p>
          <a:p>
            <a:pPr marL="0" indent="0">
              <a:buNone/>
            </a:pPr>
            <a:endParaRPr lang="hu-HU" sz="3600" dirty="0" smtClean="0"/>
          </a:p>
          <a:p>
            <a:pPr marL="0" indent="0">
              <a:buNone/>
            </a:pPr>
            <a:endParaRPr lang="hu-HU" sz="3600" dirty="0"/>
          </a:p>
          <a:p>
            <a:pPr marL="0" indent="0">
              <a:buNone/>
            </a:pPr>
            <a:endParaRPr lang="hu-HU" sz="3600" dirty="0" smtClean="0"/>
          </a:p>
          <a:p>
            <a:pPr marL="0" indent="0">
              <a:buNone/>
            </a:pPr>
            <a:r>
              <a:rPr lang="hu-HU" sz="3600" dirty="0" smtClean="0"/>
              <a:t>Nincs második esély!</a:t>
            </a:r>
            <a:endParaRPr lang="hu-HU" sz="36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1441" y="1711694"/>
            <a:ext cx="4113944" cy="3085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1722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23528" y="2564904"/>
            <a:ext cx="8458200" cy="2880320"/>
          </a:xfrm>
        </p:spPr>
        <p:txBody>
          <a:bodyPr>
            <a:normAutofit/>
          </a:bodyPr>
          <a:lstStyle/>
          <a:p>
            <a:r>
              <a:rPr lang="hu-HU" sz="5400" dirty="0" smtClean="0"/>
              <a:t>Te mit teszel a föld védelméért?</a:t>
            </a:r>
            <a:endParaRPr lang="hu-HU" sz="54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87624" y="3933056"/>
            <a:ext cx="6480048" cy="2301240"/>
          </a:xfrm>
        </p:spPr>
        <p:txBody>
          <a:bodyPr>
            <a:normAutofit/>
          </a:bodyPr>
          <a:lstStyle/>
          <a:p>
            <a:pPr algn="ctr"/>
            <a:r>
              <a:rPr lang="hu-HU" sz="5400" dirty="0" smtClean="0"/>
              <a:t>Köszönöm a figyelmet!</a:t>
            </a:r>
            <a:endParaRPr lang="hu-HU" sz="54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8194" name="Picture 2" descr="C:\Users\Szondi Csaba\Desktop\jeifklekjfile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76672"/>
            <a:ext cx="6984776" cy="2778621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1412776"/>
            <a:ext cx="8686800" cy="3024336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hu-HU" dirty="0" smtClean="0"/>
              <a:t>Forrásaim: </a:t>
            </a:r>
            <a:r>
              <a:rPr lang="hu-HU" sz="2700" dirty="0" smtClean="0"/>
              <a:t>http://www.kvvm.hu/szelektiv/mi_lesz_belole.php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 </a:t>
            </a:r>
            <a:r>
              <a:rPr lang="hu-HU" sz="2700" dirty="0" smtClean="0"/>
              <a:t>http://www.google.hu/</a:t>
            </a:r>
            <a:br>
              <a:rPr lang="hu-HU" sz="2700" dirty="0" smtClean="0"/>
            </a:br>
            <a:r>
              <a:rPr lang="hu-HU" sz="2700" dirty="0" smtClean="0"/>
              <a:t>http://www.felsofokon.hu/termeszet-csodai/2011/11/23/uj-foldresz-a-nagy-csendes-oceani-szemetsziget</a:t>
            </a:r>
            <a:endParaRPr lang="hu-HU" sz="2700" dirty="0"/>
          </a:p>
        </p:txBody>
      </p:sp>
    </p:spTree>
    <p:extLst>
      <p:ext uri="{BB962C8B-B14F-4D97-AF65-F5344CB8AC3E}">
        <p14:creationId xmlns:p14="http://schemas.microsoft.com/office/powerpoint/2010/main" val="1212579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 is a szemét?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55576" y="1772816"/>
            <a:ext cx="7467600" cy="4525963"/>
          </a:xfrm>
        </p:spPr>
        <p:txBody>
          <a:bodyPr>
            <a:noAutofit/>
          </a:bodyPr>
          <a:lstStyle/>
          <a:p>
            <a:r>
              <a:rPr lang="hu-HU" sz="3200" b="1" dirty="0" smtClean="0"/>
              <a:t>Hulladék</a:t>
            </a:r>
            <a:r>
              <a:rPr lang="hu-HU" sz="3200" dirty="0" smtClean="0"/>
              <a:t>nak vagy </a:t>
            </a:r>
            <a:r>
              <a:rPr lang="hu-HU" sz="3200" b="1" dirty="0" smtClean="0"/>
              <a:t>szemét</a:t>
            </a:r>
            <a:r>
              <a:rPr lang="hu-HU" sz="3200" dirty="0" smtClean="0"/>
              <a:t>nek azokat a tárgyakat nevezzük, amelyek az ember mindennapi élete során keletkeznek és a keletkezésük helyén (gyárak, üzemek, háztartás stb.) feleslegessé váltak, tőlük tulajdonosuk megválik, vagy megválni köteles.</a:t>
            </a:r>
          </a:p>
          <a:p>
            <a:r>
              <a:rPr lang="hu-HU" dirty="0" smtClean="0"/>
              <a:t>Te hogyan gyűjtöd a szemetet otthon ?</a:t>
            </a:r>
            <a:endParaRPr lang="hu-HU" sz="3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Hogyan jut el otthonunkból a hulladék a szeméttelepig?</a:t>
            </a:r>
            <a:endParaRPr lang="hu-HU" dirty="0"/>
          </a:p>
        </p:txBody>
      </p:sp>
      <p:pic>
        <p:nvPicPr>
          <p:cNvPr id="2051" name="Picture 3" descr="C:\Users\Szondi Csaba\Desktop\imagesCAOAZJJ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1700808"/>
            <a:ext cx="3816424" cy="42484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2506290"/>
          </a:xfrm>
        </p:spPr>
        <p:txBody>
          <a:bodyPr>
            <a:normAutofit/>
          </a:bodyPr>
          <a:lstStyle/>
          <a:p>
            <a:r>
              <a:rPr lang="hu-HU" dirty="0" smtClean="0"/>
              <a:t>Először a szemetes autó viszi a szeméttelepre ahonnan egy újrahasznosító üzembe szállítják!</a:t>
            </a:r>
            <a:endParaRPr lang="hu-HU" dirty="0"/>
          </a:p>
        </p:txBody>
      </p:sp>
      <p:pic>
        <p:nvPicPr>
          <p:cNvPr id="3074" name="Picture 2" descr="C:\Users\Szondi Csaba\Desktop\imagesCAS0BKX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403648" y="3068960"/>
            <a:ext cx="3619103" cy="2376264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5400" dirty="0" smtClean="0"/>
              <a:t>Mi lesz a hulladékból?</a:t>
            </a:r>
            <a:endParaRPr lang="hu-HU" sz="5400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Hogyan dolgozzák fel?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Újrafeldolgozás során az adott csomagolást másodnyersanyagként hasznosítják, anyagában dolgozzák fel. Ekkor eredeti funkciójuk módosul, vagy egészen megváltozik (például pillepalackból </a:t>
            </a:r>
            <a:r>
              <a:rPr lang="hu-HU" dirty="0" err="1" smtClean="0"/>
              <a:t>polár</a:t>
            </a:r>
            <a:r>
              <a:rPr lang="hu-HU" dirty="0" smtClean="0"/>
              <a:t> pulóver készül). Az anyagok újrafeldolgozásával jelentős mennyiségű elsődleges nyersanyagot takaríthatunk meg, ami a környezet szempontjából mindenképpen kedvező.</a:t>
            </a:r>
          </a:p>
          <a:p>
            <a:r>
              <a:rPr lang="hu-HU" dirty="0" smtClean="0"/>
              <a:t>Te mit teszel az újra hasznosítás érdekében ?</a:t>
            </a:r>
            <a:br>
              <a:rPr lang="hu-HU" dirty="0" smtClean="0"/>
            </a:br>
            <a:endParaRPr lang="hu-H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Legyen példánk a fémdoboz!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sz="3300" dirty="0" smtClean="0"/>
              <a:t>A</a:t>
            </a:r>
            <a:r>
              <a:rPr lang="hu-HU" sz="3300" b="1" dirty="0" smtClean="0"/>
              <a:t> </a:t>
            </a:r>
            <a:r>
              <a:rPr lang="hu-HU" sz="3300" b="1" dirty="0" err="1" smtClean="0"/>
              <a:t>FÉM</a:t>
            </a:r>
            <a:r>
              <a:rPr lang="hu-HU" sz="3300" dirty="0" err="1" smtClean="0"/>
              <a:t>hulladék</a:t>
            </a:r>
            <a:r>
              <a:rPr lang="hu-HU" sz="3300" dirty="0" smtClean="0"/>
              <a:t> két fő szegmense a vas és az alumínium. Mindkettő nagyon értékes nyersanyag, így gyűjtésük és újrahasznosításuk fokozott figyelmet igényel. A vashulladékból főleg az iparnak készülnek alapanyagok, alkatrészek.</a:t>
            </a:r>
          </a:p>
          <a:p>
            <a:r>
              <a:rPr lang="hu-HU" sz="3300" dirty="0" smtClean="0"/>
              <a:t>Az alumíniumnál külön érdekesség, hogy az összegyűjtött </a:t>
            </a:r>
            <a:r>
              <a:rPr lang="hu-HU" sz="3300" dirty="0" err="1" smtClean="0"/>
              <a:t>sörösdobozokból</a:t>
            </a:r>
            <a:r>
              <a:rPr lang="hu-HU" sz="3300" dirty="0" smtClean="0"/>
              <a:t> készül Magyarországon a londoni metró ventillátorlapátja, de lehetne említeni a személyautókba felhasználásra kerülő csöveket.</a:t>
            </a:r>
            <a:br>
              <a:rPr lang="hu-HU" sz="3300" dirty="0" smtClean="0"/>
            </a:br>
            <a:endParaRPr lang="hu-HU" sz="3300" dirty="0" smtClean="0"/>
          </a:p>
          <a:p>
            <a:endParaRPr lang="hu-H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2179712"/>
          </a:xfrm>
        </p:spPr>
        <p:txBody>
          <a:bodyPr>
            <a:normAutofit/>
          </a:bodyPr>
          <a:lstStyle/>
          <a:p>
            <a:r>
              <a:rPr lang="hu-HU" sz="4800" dirty="0" smtClean="0"/>
              <a:t>Következzenek az üvegek!</a:t>
            </a:r>
            <a:br>
              <a:rPr lang="hu-HU" sz="4800" dirty="0" smtClean="0"/>
            </a:br>
            <a:r>
              <a:rPr lang="hu-HU" sz="4800" dirty="0" smtClean="0"/>
              <a:t>Mi is lesz belőle?</a:t>
            </a:r>
            <a:endParaRPr lang="hu-HU" sz="4800" dirty="0"/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Napjainkban a korábbi évtizedek többszörösére, hozzávetőlegesen 3%-ra bővült az üveghulladék aránya a háztartási hulladékokon belül. Ha szín szerint válogatva gyűjtjük az üvegeket, akkor azok szinte 100%-ban újrahasznosíthatók és a végtermék minősége is szinte azonos az új üvegekével mindamellett, hogy a folyamat során 10-20 % energia-megtakarítás is elérhető.</a:t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úra">
  <a:themeElements>
    <a:clrScheme name="Túr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úr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úr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144</TotalTime>
  <Words>533</Words>
  <Application>Microsoft Office PowerPoint</Application>
  <PresentationFormat>Diavetítés a képernyőre (4:3 oldalarány)</PresentationFormat>
  <Paragraphs>37</Paragraphs>
  <Slides>19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0" baseType="lpstr">
      <vt:lpstr>Túra</vt:lpstr>
      <vt:lpstr>A SZEMÉT ÚTJA</vt:lpstr>
      <vt:lpstr>Mi is a szemét?</vt:lpstr>
      <vt:lpstr>Hogyan jut el otthonunkból a hulladék a szeméttelepig?</vt:lpstr>
      <vt:lpstr>Először a szemetes autó viszi a szeméttelepre ahonnan egy újrahasznosító üzembe szállítják!</vt:lpstr>
      <vt:lpstr>Mi lesz a hulladékból?</vt:lpstr>
      <vt:lpstr>Hogyan dolgozzák fel?</vt:lpstr>
      <vt:lpstr>Legyen példánk a fémdoboz!</vt:lpstr>
      <vt:lpstr>Következzenek az üvegek! Mi is lesz belőle?</vt:lpstr>
      <vt:lpstr>PowerPoint bemutató</vt:lpstr>
      <vt:lpstr>Lássuk a műanyagot!</vt:lpstr>
      <vt:lpstr>PowerPoint bemutató</vt:lpstr>
      <vt:lpstr>Na és mi van a papírral?</vt:lpstr>
      <vt:lpstr>PowerPoint bemutató</vt:lpstr>
      <vt:lpstr>És ha nem figyelünk oda ezekre komoly problémák lehetnek!</vt:lpstr>
      <vt:lpstr>Szemétszigetek!</vt:lpstr>
      <vt:lpstr>Mért fontos az újrahasznosítás?</vt:lpstr>
      <vt:lpstr>Te mit teszel a föld védelméért?</vt:lpstr>
      <vt:lpstr>Köszönöm a figyelmet!</vt:lpstr>
      <vt:lpstr>Forrásaim: http://www.kvvm.hu/szelektiv/mi_lesz_belole.php   http://www.google.hu/ http://www.felsofokon.hu/termeszet-csodai/2011/11/23/uj-foldresz-a-nagy-csendes-oceani-szemetsziget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SZEMÉT ÚTJA</dc:title>
  <dc:creator>Szondi Csaba</dc:creator>
  <cp:lastModifiedBy>Windows-felhasználó</cp:lastModifiedBy>
  <cp:revision>16</cp:revision>
  <dcterms:created xsi:type="dcterms:W3CDTF">2013-02-06T19:08:59Z</dcterms:created>
  <dcterms:modified xsi:type="dcterms:W3CDTF">2013-02-15T07:54:03Z</dcterms:modified>
</cp:coreProperties>
</file>