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76" r:id="rId16"/>
    <p:sldId id="273" r:id="rId17"/>
    <p:sldId id="272" r:id="rId18"/>
    <p:sldId id="277" r:id="rId19"/>
    <p:sldId id="275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00"/>
    <a:srgbClr val="663300"/>
    <a:srgbClr val="C2C2C2"/>
    <a:srgbClr val="9D999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1" autoAdjust="0"/>
    <p:restoredTop sz="94660"/>
  </p:normalViewPr>
  <p:slideViewPr>
    <p:cSldViewPr>
      <p:cViewPr>
        <p:scale>
          <a:sx n="66" d="100"/>
          <a:sy n="66" d="100"/>
        </p:scale>
        <p:origin x="-116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53788-0BA5-4B73-919E-AC0AB788D051}" type="datetimeFigureOut">
              <a:rPr lang="hu-HU" smtClean="0"/>
              <a:pPr/>
              <a:t>2013.02.17.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169DA-F869-4925-A75A-0F9A7624BA6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169DA-F869-4925-A75A-0F9A7624BA6A}" type="slidenum">
              <a:rPr lang="hu-HU" smtClean="0"/>
              <a:pPr/>
              <a:t>3</a:t>
            </a:fld>
            <a:endParaRPr lang="hu-H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82CC-4DFF-4347-8022-90D4F0B572F4}" type="datetimeFigureOut">
              <a:rPr lang="hu-HU" smtClean="0"/>
              <a:pPr/>
              <a:t>2013.02.17.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F967-3CD8-45B8-898B-F54F035BED4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82CC-4DFF-4347-8022-90D4F0B572F4}" type="datetimeFigureOut">
              <a:rPr lang="hu-HU" smtClean="0"/>
              <a:pPr/>
              <a:t>2013.02.17.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F967-3CD8-45B8-898B-F54F035BED4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82CC-4DFF-4347-8022-90D4F0B572F4}" type="datetimeFigureOut">
              <a:rPr lang="hu-HU" smtClean="0"/>
              <a:pPr/>
              <a:t>2013.02.17.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F967-3CD8-45B8-898B-F54F035BED4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82CC-4DFF-4347-8022-90D4F0B572F4}" type="datetimeFigureOut">
              <a:rPr lang="hu-HU" smtClean="0"/>
              <a:pPr/>
              <a:t>2013.02.17.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F967-3CD8-45B8-898B-F54F035BED4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82CC-4DFF-4347-8022-90D4F0B572F4}" type="datetimeFigureOut">
              <a:rPr lang="hu-HU" smtClean="0"/>
              <a:pPr/>
              <a:t>2013.02.17.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F967-3CD8-45B8-898B-F54F035BED4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82CC-4DFF-4347-8022-90D4F0B572F4}" type="datetimeFigureOut">
              <a:rPr lang="hu-HU" smtClean="0"/>
              <a:pPr/>
              <a:t>2013.02.17.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F967-3CD8-45B8-898B-F54F035BED4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82CC-4DFF-4347-8022-90D4F0B572F4}" type="datetimeFigureOut">
              <a:rPr lang="hu-HU" smtClean="0"/>
              <a:pPr/>
              <a:t>2013.02.17.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F967-3CD8-45B8-898B-F54F035BED4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82CC-4DFF-4347-8022-90D4F0B572F4}" type="datetimeFigureOut">
              <a:rPr lang="hu-HU" smtClean="0"/>
              <a:pPr/>
              <a:t>2013.02.17.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F967-3CD8-45B8-898B-F54F035BED4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82CC-4DFF-4347-8022-90D4F0B572F4}" type="datetimeFigureOut">
              <a:rPr lang="hu-HU" smtClean="0"/>
              <a:pPr/>
              <a:t>2013.02.17.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F967-3CD8-45B8-898B-F54F035BED4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82CC-4DFF-4347-8022-90D4F0B572F4}" type="datetimeFigureOut">
              <a:rPr lang="hu-HU" smtClean="0"/>
              <a:pPr/>
              <a:t>2013.02.17.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F967-3CD8-45B8-898B-F54F035BED4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82CC-4DFF-4347-8022-90D4F0B572F4}" type="datetimeFigureOut">
              <a:rPr lang="hu-HU" smtClean="0"/>
              <a:pPr/>
              <a:t>2013.02.17.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F967-3CD8-45B8-898B-F54F035BED4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2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82CC-4DFF-4347-8022-90D4F0B572F4}" type="datetimeFigureOut">
              <a:rPr lang="hu-HU" smtClean="0"/>
              <a:pPr/>
              <a:t>2013.02.17.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F967-3CD8-45B8-898B-F54F035BED4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12Uizc0" TargetMode="External"/><Relationship Id="rId13" Type="http://schemas.openxmlformats.org/officeDocument/2006/relationships/hyperlink" Target="http://bit.ly/12UjFV8" TargetMode="External"/><Relationship Id="rId3" Type="http://schemas.openxmlformats.org/officeDocument/2006/relationships/hyperlink" Target="http://bit.ly/YeTrVH" TargetMode="External"/><Relationship Id="rId7" Type="http://schemas.openxmlformats.org/officeDocument/2006/relationships/hyperlink" Target="http://bit.ly/WOPEm5" TargetMode="External"/><Relationship Id="rId12" Type="http://schemas.openxmlformats.org/officeDocument/2006/relationships/hyperlink" Target="http://bit.ly/12Ujucq" TargetMode="External"/><Relationship Id="rId2" Type="http://schemas.openxmlformats.org/officeDocument/2006/relationships/hyperlink" Target="http://bit.ly/WOGDJY" TargetMode="External"/><Relationship Id="rId16" Type="http://schemas.openxmlformats.org/officeDocument/2006/relationships/hyperlink" Target="http://bit.ly/14Z1sU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t.ly/XWHtlG" TargetMode="External"/><Relationship Id="rId11" Type="http://schemas.openxmlformats.org/officeDocument/2006/relationships/hyperlink" Target="http://bit.ly/WzzL1g" TargetMode="External"/><Relationship Id="rId5" Type="http://schemas.openxmlformats.org/officeDocument/2006/relationships/hyperlink" Target="http://bit.ly/hWDgt6" TargetMode="External"/><Relationship Id="rId15" Type="http://schemas.openxmlformats.org/officeDocument/2006/relationships/hyperlink" Target="http://bit.ly/VXk9Ic" TargetMode="External"/><Relationship Id="rId10" Type="http://schemas.openxmlformats.org/officeDocument/2006/relationships/hyperlink" Target="http://bit.ly/YnNCr1" TargetMode="External"/><Relationship Id="rId4" Type="http://schemas.openxmlformats.org/officeDocument/2006/relationships/hyperlink" Target="http://bit.ly/ZieHk7" TargetMode="External"/><Relationship Id="rId9" Type="http://schemas.openxmlformats.org/officeDocument/2006/relationships/hyperlink" Target="http://bit.ly/XWRyin" TargetMode="External"/><Relationship Id="rId14" Type="http://schemas.openxmlformats.org/officeDocument/2006/relationships/hyperlink" Target="http://bit.ly/bJA04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71600" y="1484784"/>
            <a:ext cx="7560840" cy="4392488"/>
          </a:xfrm>
          <a:noFill/>
        </p:spPr>
        <p:txBody>
          <a:bodyPr>
            <a:prstTxWarp prst="textCurveDown">
              <a:avLst/>
            </a:prstTxWarp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hu-HU" sz="3400" u="sng" spc="300" dirty="0" smtClean="0">
                <a:solidFill>
                  <a:schemeClr val="tx1"/>
                </a:solidFill>
              </a:rPr>
              <a:t>Tanár neve:</a:t>
            </a:r>
            <a:r>
              <a:rPr lang="hu-HU" sz="3400" spc="300" dirty="0" smtClean="0">
                <a:solidFill>
                  <a:schemeClr val="tx1"/>
                </a:solidFill>
              </a:rPr>
              <a:t> Polyák Szilárd</a:t>
            </a:r>
          </a:p>
          <a:p>
            <a:pPr algn="l">
              <a:buFont typeface="Arial" pitchFamily="34" charset="0"/>
              <a:buChar char="•"/>
            </a:pPr>
            <a:r>
              <a:rPr lang="hu-HU" sz="3400" u="sng" spc="300" dirty="0" smtClean="0">
                <a:solidFill>
                  <a:schemeClr val="tx1"/>
                </a:solidFill>
              </a:rPr>
              <a:t>Saját név:</a:t>
            </a:r>
            <a:r>
              <a:rPr lang="hu-HU" sz="3400" spc="300" dirty="0" smtClean="0">
                <a:solidFill>
                  <a:schemeClr val="tx1"/>
                </a:solidFill>
              </a:rPr>
              <a:t> Csekő Zsombor</a:t>
            </a:r>
          </a:p>
          <a:p>
            <a:pPr algn="l">
              <a:buFont typeface="Arial" pitchFamily="34" charset="0"/>
              <a:buChar char="•"/>
            </a:pPr>
            <a:r>
              <a:rPr lang="hu-HU" sz="3400" u="sng" spc="300" dirty="0" smtClean="0">
                <a:solidFill>
                  <a:schemeClr val="tx1"/>
                </a:solidFill>
              </a:rPr>
              <a:t>Iskola</a:t>
            </a:r>
            <a:r>
              <a:rPr lang="hu-HU" sz="3600" u="sng" spc="300" dirty="0" smtClean="0">
                <a:solidFill>
                  <a:schemeClr val="tx1"/>
                </a:solidFill>
              </a:rPr>
              <a:t>:</a:t>
            </a:r>
            <a:r>
              <a:rPr lang="hu-HU" sz="3600" spc="300" dirty="0" smtClean="0">
                <a:solidFill>
                  <a:schemeClr val="tx1"/>
                </a:solidFill>
              </a:rPr>
              <a:t> </a:t>
            </a:r>
            <a:r>
              <a:rPr lang="hu-HU" sz="3600" dirty="0" smtClean="0">
                <a:solidFill>
                  <a:schemeClr val="tx1"/>
                </a:solidFill>
              </a:rPr>
              <a:t>Fodor József </a:t>
            </a:r>
            <a:r>
              <a:rPr lang="hu-HU" sz="3600" smtClean="0">
                <a:solidFill>
                  <a:schemeClr val="tx1"/>
                </a:solidFill>
              </a:rPr>
              <a:t>Szakképző </a:t>
            </a:r>
            <a:r>
              <a:rPr lang="hu-HU" sz="3600" smtClean="0">
                <a:solidFill>
                  <a:schemeClr val="tx1"/>
                </a:solidFill>
              </a:rPr>
              <a:t>Iskola</a:t>
            </a:r>
            <a:endParaRPr lang="hu-HU" sz="36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hu-HU" sz="3400" spc="300" dirty="0">
              <a:solidFill>
                <a:schemeClr val="tx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576063"/>
          </a:xfrm>
        </p:spPr>
        <p:txBody>
          <a:bodyPr>
            <a:noAutofit/>
            <a:scene3d>
              <a:camera prst="perspectiveRelaxed"/>
              <a:lightRig rig="threePt" dir="t"/>
            </a:scene3d>
          </a:bodyPr>
          <a:lstStyle/>
          <a:p>
            <a:r>
              <a:rPr lang="hu-HU" sz="4800" b="1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 szemét útja</a:t>
            </a:r>
            <a:endParaRPr lang="hu-HU" sz="4800" b="1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Kép 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475729" cy="486792"/>
          </a:xfrm>
          <a:prstGeom prst="rect">
            <a:avLst/>
          </a:prstGeom>
        </p:spPr>
      </p:pic>
      <p:pic>
        <p:nvPicPr>
          <p:cNvPr id="8" name="Kép 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7544" cy="478417"/>
          </a:xfrm>
          <a:prstGeom prst="rect">
            <a:avLst/>
          </a:prstGeom>
        </p:spPr>
      </p:pic>
      <p:pic>
        <p:nvPicPr>
          <p:cNvPr id="9" name="Kép 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475728" cy="486792"/>
          </a:xfrm>
          <a:prstGeom prst="rect">
            <a:avLst/>
          </a:prstGeom>
        </p:spPr>
      </p:pic>
      <p:pic>
        <p:nvPicPr>
          <p:cNvPr id="10" name="Kép 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467544" cy="478417"/>
          </a:xfrm>
          <a:prstGeom prst="rect">
            <a:avLst/>
          </a:prstGeom>
        </p:spPr>
      </p:pic>
      <p:pic>
        <p:nvPicPr>
          <p:cNvPr id="11" name="Kép 1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467544" cy="478417"/>
          </a:xfrm>
          <a:prstGeom prst="rect">
            <a:avLst/>
          </a:prstGeom>
        </p:spPr>
      </p:pic>
      <p:pic>
        <p:nvPicPr>
          <p:cNvPr id="12" name="Kép 1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475729" cy="486792"/>
          </a:xfrm>
          <a:prstGeom prst="rect">
            <a:avLst/>
          </a:prstGeom>
        </p:spPr>
      </p:pic>
      <p:pic>
        <p:nvPicPr>
          <p:cNvPr id="13" name="Kép 1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475727" cy="486791"/>
          </a:xfrm>
          <a:prstGeom prst="rect">
            <a:avLst/>
          </a:prstGeom>
        </p:spPr>
      </p:pic>
      <p:pic>
        <p:nvPicPr>
          <p:cNvPr id="14" name="Kép 1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475729" cy="486792"/>
          </a:xfrm>
          <a:prstGeom prst="rect">
            <a:avLst/>
          </a:prstGeom>
        </p:spPr>
      </p:pic>
      <p:pic>
        <p:nvPicPr>
          <p:cNvPr id="15" name="Kép 1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5064"/>
            <a:ext cx="475727" cy="486791"/>
          </a:xfrm>
          <a:prstGeom prst="rect">
            <a:avLst/>
          </a:prstGeom>
        </p:spPr>
      </p:pic>
      <p:pic>
        <p:nvPicPr>
          <p:cNvPr id="16" name="Kép 1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81128"/>
            <a:ext cx="475729" cy="486792"/>
          </a:xfrm>
          <a:prstGeom prst="rect">
            <a:avLst/>
          </a:prstGeom>
        </p:spPr>
      </p:pic>
      <p:pic>
        <p:nvPicPr>
          <p:cNvPr id="17" name="Kép 1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57192"/>
            <a:ext cx="475729" cy="486792"/>
          </a:xfrm>
          <a:prstGeom prst="rect">
            <a:avLst/>
          </a:prstGeom>
        </p:spPr>
      </p:pic>
      <p:pic>
        <p:nvPicPr>
          <p:cNvPr id="18" name="Kép 1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33256"/>
            <a:ext cx="467544" cy="478417"/>
          </a:xfrm>
          <a:prstGeom prst="rect">
            <a:avLst/>
          </a:prstGeom>
        </p:spPr>
      </p:pic>
      <p:pic>
        <p:nvPicPr>
          <p:cNvPr id="19" name="Kép 1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9582"/>
            <a:ext cx="467544" cy="478417"/>
          </a:xfrm>
          <a:prstGeom prst="rect">
            <a:avLst/>
          </a:prstGeom>
        </p:spPr>
      </p:pic>
      <p:pic>
        <p:nvPicPr>
          <p:cNvPr id="20" name="Kép 1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475729" cy="486792"/>
          </a:xfrm>
          <a:prstGeom prst="rect">
            <a:avLst/>
          </a:prstGeom>
        </p:spPr>
      </p:pic>
      <p:pic>
        <p:nvPicPr>
          <p:cNvPr id="21" name="Kép 2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475729" cy="486792"/>
          </a:xfrm>
          <a:prstGeom prst="rect">
            <a:avLst/>
          </a:prstGeom>
        </p:spPr>
      </p:pic>
      <p:pic>
        <p:nvPicPr>
          <p:cNvPr id="22" name="Kép 2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0"/>
            <a:ext cx="475729" cy="486792"/>
          </a:xfrm>
          <a:prstGeom prst="rect">
            <a:avLst/>
          </a:prstGeom>
        </p:spPr>
      </p:pic>
      <p:pic>
        <p:nvPicPr>
          <p:cNvPr id="23" name="Kép 2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0"/>
            <a:ext cx="475729" cy="486792"/>
          </a:xfrm>
          <a:prstGeom prst="rect">
            <a:avLst/>
          </a:prstGeom>
        </p:spPr>
      </p:pic>
      <p:pic>
        <p:nvPicPr>
          <p:cNvPr id="24" name="Kép 2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0"/>
            <a:ext cx="475729" cy="486792"/>
          </a:xfrm>
          <a:prstGeom prst="rect">
            <a:avLst/>
          </a:prstGeom>
        </p:spPr>
      </p:pic>
      <p:pic>
        <p:nvPicPr>
          <p:cNvPr id="25" name="Kép 2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0"/>
            <a:ext cx="475729" cy="486792"/>
          </a:xfrm>
          <a:prstGeom prst="rect">
            <a:avLst/>
          </a:prstGeom>
        </p:spPr>
      </p:pic>
      <p:pic>
        <p:nvPicPr>
          <p:cNvPr id="26" name="Kép 2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75729" cy="486792"/>
          </a:xfrm>
          <a:prstGeom prst="rect">
            <a:avLst/>
          </a:prstGeom>
        </p:spPr>
      </p:pic>
      <p:pic>
        <p:nvPicPr>
          <p:cNvPr id="27" name="Kép 2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0"/>
            <a:ext cx="475729" cy="486792"/>
          </a:xfrm>
          <a:prstGeom prst="rect">
            <a:avLst/>
          </a:prstGeom>
        </p:spPr>
      </p:pic>
      <p:pic>
        <p:nvPicPr>
          <p:cNvPr id="28" name="Kép 2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0"/>
            <a:ext cx="475729" cy="486792"/>
          </a:xfrm>
          <a:prstGeom prst="rect">
            <a:avLst/>
          </a:prstGeom>
        </p:spPr>
      </p:pic>
      <p:pic>
        <p:nvPicPr>
          <p:cNvPr id="29" name="Kép 2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0"/>
            <a:ext cx="475729" cy="486792"/>
          </a:xfrm>
          <a:prstGeom prst="rect">
            <a:avLst/>
          </a:prstGeom>
        </p:spPr>
      </p:pic>
      <p:pic>
        <p:nvPicPr>
          <p:cNvPr id="30" name="Kép 2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0"/>
            <a:ext cx="475729" cy="486792"/>
          </a:xfrm>
          <a:prstGeom prst="rect">
            <a:avLst/>
          </a:prstGeom>
        </p:spPr>
      </p:pic>
      <p:pic>
        <p:nvPicPr>
          <p:cNvPr id="31" name="Kép 3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0"/>
            <a:ext cx="475729" cy="486792"/>
          </a:xfrm>
          <a:prstGeom prst="rect">
            <a:avLst/>
          </a:prstGeom>
        </p:spPr>
      </p:pic>
      <p:pic>
        <p:nvPicPr>
          <p:cNvPr id="32" name="Kép 3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0"/>
            <a:ext cx="475729" cy="486792"/>
          </a:xfrm>
          <a:prstGeom prst="rect">
            <a:avLst/>
          </a:prstGeom>
        </p:spPr>
      </p:pic>
      <p:pic>
        <p:nvPicPr>
          <p:cNvPr id="33" name="Kép 3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0"/>
            <a:ext cx="475729" cy="486792"/>
          </a:xfrm>
          <a:prstGeom prst="rect">
            <a:avLst/>
          </a:prstGeom>
        </p:spPr>
      </p:pic>
      <p:pic>
        <p:nvPicPr>
          <p:cNvPr id="34" name="Kép 3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548680"/>
            <a:ext cx="475729" cy="486792"/>
          </a:xfrm>
          <a:prstGeom prst="rect">
            <a:avLst/>
          </a:prstGeom>
        </p:spPr>
      </p:pic>
      <p:pic>
        <p:nvPicPr>
          <p:cNvPr id="35" name="Kép 3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1124744"/>
            <a:ext cx="475729" cy="486792"/>
          </a:xfrm>
          <a:prstGeom prst="rect">
            <a:avLst/>
          </a:prstGeom>
        </p:spPr>
      </p:pic>
      <p:pic>
        <p:nvPicPr>
          <p:cNvPr id="36" name="Kép 3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1700808"/>
            <a:ext cx="475729" cy="486792"/>
          </a:xfrm>
          <a:prstGeom prst="rect">
            <a:avLst/>
          </a:prstGeom>
        </p:spPr>
      </p:pic>
      <p:pic>
        <p:nvPicPr>
          <p:cNvPr id="37" name="Kép 3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2348880"/>
            <a:ext cx="475729" cy="486792"/>
          </a:xfrm>
          <a:prstGeom prst="rect">
            <a:avLst/>
          </a:prstGeom>
        </p:spPr>
      </p:pic>
      <p:pic>
        <p:nvPicPr>
          <p:cNvPr id="38" name="Kép 3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2924944"/>
            <a:ext cx="475729" cy="486792"/>
          </a:xfrm>
          <a:prstGeom prst="rect">
            <a:avLst/>
          </a:prstGeom>
        </p:spPr>
      </p:pic>
      <p:pic>
        <p:nvPicPr>
          <p:cNvPr id="39" name="Kép 3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3501008"/>
            <a:ext cx="475729" cy="486792"/>
          </a:xfrm>
          <a:prstGeom prst="rect">
            <a:avLst/>
          </a:prstGeom>
        </p:spPr>
      </p:pic>
      <p:pic>
        <p:nvPicPr>
          <p:cNvPr id="40" name="Kép 3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4077072"/>
            <a:ext cx="475729" cy="486792"/>
          </a:xfrm>
          <a:prstGeom prst="rect">
            <a:avLst/>
          </a:prstGeom>
        </p:spPr>
      </p:pic>
      <p:pic>
        <p:nvPicPr>
          <p:cNvPr id="41" name="Kép 4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4653136"/>
            <a:ext cx="475729" cy="486792"/>
          </a:xfrm>
          <a:prstGeom prst="rect">
            <a:avLst/>
          </a:prstGeom>
        </p:spPr>
      </p:pic>
      <p:pic>
        <p:nvPicPr>
          <p:cNvPr id="42" name="Kép 4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5229200"/>
            <a:ext cx="475729" cy="486792"/>
          </a:xfrm>
          <a:prstGeom prst="rect">
            <a:avLst/>
          </a:prstGeom>
        </p:spPr>
      </p:pic>
      <p:pic>
        <p:nvPicPr>
          <p:cNvPr id="43" name="Kép 4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5805264"/>
            <a:ext cx="475729" cy="486792"/>
          </a:xfrm>
          <a:prstGeom prst="rect">
            <a:avLst/>
          </a:prstGeom>
        </p:spPr>
      </p:pic>
      <p:pic>
        <p:nvPicPr>
          <p:cNvPr id="44" name="Kép 4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6371208"/>
            <a:ext cx="475729" cy="486792"/>
          </a:xfrm>
          <a:prstGeom prst="rect">
            <a:avLst/>
          </a:prstGeom>
        </p:spPr>
      </p:pic>
      <p:pic>
        <p:nvPicPr>
          <p:cNvPr id="45" name="Kép 4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379583"/>
            <a:ext cx="467544" cy="478417"/>
          </a:xfrm>
          <a:prstGeom prst="rect">
            <a:avLst/>
          </a:prstGeom>
        </p:spPr>
      </p:pic>
      <p:pic>
        <p:nvPicPr>
          <p:cNvPr id="46" name="Kép 4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379583"/>
            <a:ext cx="467544" cy="478417"/>
          </a:xfrm>
          <a:prstGeom prst="rect">
            <a:avLst/>
          </a:prstGeom>
        </p:spPr>
      </p:pic>
      <p:pic>
        <p:nvPicPr>
          <p:cNvPr id="47" name="Kép 4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6379583"/>
            <a:ext cx="467544" cy="478417"/>
          </a:xfrm>
          <a:prstGeom prst="rect">
            <a:avLst/>
          </a:prstGeom>
        </p:spPr>
      </p:pic>
      <p:pic>
        <p:nvPicPr>
          <p:cNvPr id="48" name="Kép 4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6379583"/>
            <a:ext cx="467544" cy="478417"/>
          </a:xfrm>
          <a:prstGeom prst="rect">
            <a:avLst/>
          </a:prstGeom>
        </p:spPr>
      </p:pic>
      <p:pic>
        <p:nvPicPr>
          <p:cNvPr id="49" name="Kép 4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6379583"/>
            <a:ext cx="467544" cy="478417"/>
          </a:xfrm>
          <a:prstGeom prst="rect">
            <a:avLst/>
          </a:prstGeom>
        </p:spPr>
      </p:pic>
      <p:pic>
        <p:nvPicPr>
          <p:cNvPr id="50" name="Kép 4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6379583"/>
            <a:ext cx="467544" cy="478417"/>
          </a:xfrm>
          <a:prstGeom prst="rect">
            <a:avLst/>
          </a:prstGeom>
        </p:spPr>
      </p:pic>
      <p:pic>
        <p:nvPicPr>
          <p:cNvPr id="51" name="Kép 5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6379583"/>
            <a:ext cx="467544" cy="478417"/>
          </a:xfrm>
          <a:prstGeom prst="rect">
            <a:avLst/>
          </a:prstGeom>
        </p:spPr>
      </p:pic>
      <p:pic>
        <p:nvPicPr>
          <p:cNvPr id="52" name="Kép 5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6379583"/>
            <a:ext cx="467544" cy="478417"/>
          </a:xfrm>
          <a:prstGeom prst="rect">
            <a:avLst/>
          </a:prstGeom>
        </p:spPr>
      </p:pic>
      <p:pic>
        <p:nvPicPr>
          <p:cNvPr id="53" name="Kép 5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6379583"/>
            <a:ext cx="467544" cy="478417"/>
          </a:xfrm>
          <a:prstGeom prst="rect">
            <a:avLst/>
          </a:prstGeom>
        </p:spPr>
      </p:pic>
      <p:pic>
        <p:nvPicPr>
          <p:cNvPr id="54" name="Kép 5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6379583"/>
            <a:ext cx="467544" cy="478417"/>
          </a:xfrm>
          <a:prstGeom prst="rect">
            <a:avLst/>
          </a:prstGeom>
        </p:spPr>
      </p:pic>
      <p:pic>
        <p:nvPicPr>
          <p:cNvPr id="55" name="Kép 5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6379583"/>
            <a:ext cx="467544" cy="478417"/>
          </a:xfrm>
          <a:prstGeom prst="rect">
            <a:avLst/>
          </a:prstGeom>
        </p:spPr>
      </p:pic>
      <p:pic>
        <p:nvPicPr>
          <p:cNvPr id="56" name="Kép 5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6379583"/>
            <a:ext cx="467544" cy="478417"/>
          </a:xfrm>
          <a:prstGeom prst="rect">
            <a:avLst/>
          </a:prstGeom>
        </p:spPr>
      </p:pic>
      <p:pic>
        <p:nvPicPr>
          <p:cNvPr id="57" name="Kép 5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6379583"/>
            <a:ext cx="467544" cy="478417"/>
          </a:xfrm>
          <a:prstGeom prst="rect">
            <a:avLst/>
          </a:prstGeom>
        </p:spPr>
      </p:pic>
      <p:pic>
        <p:nvPicPr>
          <p:cNvPr id="58" name="Kép 5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6379583"/>
            <a:ext cx="467544" cy="478417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764705"/>
            <a:ext cx="7772400" cy="792087"/>
          </a:xfrm>
        </p:spPr>
        <p:txBody>
          <a:bodyPr>
            <a:normAutofit/>
            <a:scene3d>
              <a:camera prst="perspectiveRelaxed"/>
              <a:lightRig rig="threePt" dir="t"/>
            </a:scene3d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Környezetszennyező anyagok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1640" y="1772816"/>
            <a:ext cx="6400800" cy="3840832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chemeClr val="tx1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környezetszennyezés hatása az embereknél különféle betegségek megjelenését okozhatja ráadásul a kéményekből származó kéndioxidból és a nitrogén-oxidokból savas eső keletkezik.</a:t>
            </a:r>
          </a:p>
          <a:p>
            <a:pPr algn="l"/>
            <a:endParaRPr lang="hu-HU" dirty="0" smtClean="0">
              <a:solidFill>
                <a:schemeClr val="tx1"/>
              </a:solidFill>
            </a:endParaRPr>
          </a:p>
          <a:p>
            <a:pPr algn="l"/>
            <a:endParaRPr lang="hu-HU" dirty="0" smtClean="0">
              <a:solidFill>
                <a:schemeClr val="tx1"/>
              </a:solidFill>
            </a:endParaRPr>
          </a:p>
          <a:p>
            <a:pPr algn="l"/>
            <a:endParaRPr lang="hu-HU" dirty="0" smtClean="0">
              <a:solidFill>
                <a:schemeClr val="tx1"/>
              </a:solidFill>
            </a:endParaRPr>
          </a:p>
        </p:txBody>
      </p:sp>
      <p:pic>
        <p:nvPicPr>
          <p:cNvPr id="7" name="Kép 6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80"/>
            <a:ext cx="475729" cy="486792"/>
          </a:xfrm>
          <a:prstGeom prst="rect">
            <a:avLst/>
          </a:prstGeom>
        </p:spPr>
      </p:pic>
      <p:pic>
        <p:nvPicPr>
          <p:cNvPr id="8" name="Kép 7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7544" cy="478417"/>
          </a:xfrm>
          <a:prstGeom prst="rect">
            <a:avLst/>
          </a:prstGeom>
        </p:spPr>
      </p:pic>
      <p:pic>
        <p:nvPicPr>
          <p:cNvPr id="9" name="Kép 8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475728" cy="486792"/>
          </a:xfrm>
          <a:prstGeom prst="rect">
            <a:avLst/>
          </a:prstGeom>
        </p:spPr>
      </p:pic>
      <p:pic>
        <p:nvPicPr>
          <p:cNvPr id="10" name="Kép 9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00808"/>
            <a:ext cx="467544" cy="478417"/>
          </a:xfrm>
          <a:prstGeom prst="rect">
            <a:avLst/>
          </a:prstGeom>
        </p:spPr>
      </p:pic>
      <p:pic>
        <p:nvPicPr>
          <p:cNvPr id="11" name="Kép 10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76872"/>
            <a:ext cx="467544" cy="478417"/>
          </a:xfrm>
          <a:prstGeom prst="rect">
            <a:avLst/>
          </a:prstGeom>
        </p:spPr>
      </p:pic>
      <p:pic>
        <p:nvPicPr>
          <p:cNvPr id="12" name="Kép 11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0"/>
            <a:ext cx="475729" cy="486792"/>
          </a:xfrm>
          <a:prstGeom prst="rect">
            <a:avLst/>
          </a:prstGeom>
        </p:spPr>
      </p:pic>
      <p:pic>
        <p:nvPicPr>
          <p:cNvPr id="13" name="Kép 12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2936"/>
            <a:ext cx="475727" cy="486791"/>
          </a:xfrm>
          <a:prstGeom prst="rect">
            <a:avLst/>
          </a:prstGeom>
        </p:spPr>
      </p:pic>
      <p:pic>
        <p:nvPicPr>
          <p:cNvPr id="14" name="Kép 13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475729" cy="486792"/>
          </a:xfrm>
          <a:prstGeom prst="rect">
            <a:avLst/>
          </a:prstGeom>
        </p:spPr>
      </p:pic>
      <p:pic>
        <p:nvPicPr>
          <p:cNvPr id="15" name="Kép 14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05064"/>
            <a:ext cx="475727" cy="486791"/>
          </a:xfrm>
          <a:prstGeom prst="rect">
            <a:avLst/>
          </a:prstGeom>
        </p:spPr>
      </p:pic>
      <p:pic>
        <p:nvPicPr>
          <p:cNvPr id="16" name="Kép 15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81128"/>
            <a:ext cx="475729" cy="486792"/>
          </a:xfrm>
          <a:prstGeom prst="rect">
            <a:avLst/>
          </a:prstGeom>
        </p:spPr>
      </p:pic>
      <p:pic>
        <p:nvPicPr>
          <p:cNvPr id="17" name="Kép 16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57192"/>
            <a:ext cx="475729" cy="486792"/>
          </a:xfrm>
          <a:prstGeom prst="rect">
            <a:avLst/>
          </a:prstGeom>
        </p:spPr>
      </p:pic>
      <p:pic>
        <p:nvPicPr>
          <p:cNvPr id="18" name="Kép 17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33256"/>
            <a:ext cx="467544" cy="478417"/>
          </a:xfrm>
          <a:prstGeom prst="rect">
            <a:avLst/>
          </a:prstGeom>
        </p:spPr>
      </p:pic>
      <p:pic>
        <p:nvPicPr>
          <p:cNvPr id="19" name="Kép 18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9582"/>
            <a:ext cx="467544" cy="478417"/>
          </a:xfrm>
          <a:prstGeom prst="rect">
            <a:avLst/>
          </a:prstGeom>
        </p:spPr>
      </p:pic>
      <p:pic>
        <p:nvPicPr>
          <p:cNvPr id="20" name="Kép 19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0"/>
            <a:ext cx="475729" cy="486792"/>
          </a:xfrm>
          <a:prstGeom prst="rect">
            <a:avLst/>
          </a:prstGeom>
        </p:spPr>
      </p:pic>
      <p:pic>
        <p:nvPicPr>
          <p:cNvPr id="21" name="Kép 20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0"/>
            <a:ext cx="475729" cy="486792"/>
          </a:xfrm>
          <a:prstGeom prst="rect">
            <a:avLst/>
          </a:prstGeom>
        </p:spPr>
      </p:pic>
      <p:pic>
        <p:nvPicPr>
          <p:cNvPr id="22" name="Kép 21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0"/>
            <a:ext cx="475729" cy="486792"/>
          </a:xfrm>
          <a:prstGeom prst="rect">
            <a:avLst/>
          </a:prstGeom>
        </p:spPr>
      </p:pic>
      <p:pic>
        <p:nvPicPr>
          <p:cNvPr id="23" name="Kép 22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0"/>
            <a:ext cx="475729" cy="486792"/>
          </a:xfrm>
          <a:prstGeom prst="rect">
            <a:avLst/>
          </a:prstGeom>
        </p:spPr>
      </p:pic>
      <p:pic>
        <p:nvPicPr>
          <p:cNvPr id="24" name="Kép 23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0"/>
            <a:ext cx="475729" cy="486792"/>
          </a:xfrm>
          <a:prstGeom prst="rect">
            <a:avLst/>
          </a:prstGeom>
        </p:spPr>
      </p:pic>
      <p:pic>
        <p:nvPicPr>
          <p:cNvPr id="25" name="Kép 24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0"/>
            <a:ext cx="475729" cy="486792"/>
          </a:xfrm>
          <a:prstGeom prst="rect">
            <a:avLst/>
          </a:prstGeom>
        </p:spPr>
      </p:pic>
      <p:pic>
        <p:nvPicPr>
          <p:cNvPr id="26" name="Kép 25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75729" cy="486792"/>
          </a:xfrm>
          <a:prstGeom prst="rect">
            <a:avLst/>
          </a:prstGeom>
        </p:spPr>
      </p:pic>
      <p:pic>
        <p:nvPicPr>
          <p:cNvPr id="27" name="Kép 26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0"/>
            <a:ext cx="475729" cy="486792"/>
          </a:xfrm>
          <a:prstGeom prst="rect">
            <a:avLst/>
          </a:prstGeom>
        </p:spPr>
      </p:pic>
      <p:pic>
        <p:nvPicPr>
          <p:cNvPr id="28" name="Kép 27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0"/>
            <a:ext cx="475729" cy="486792"/>
          </a:xfrm>
          <a:prstGeom prst="rect">
            <a:avLst/>
          </a:prstGeom>
        </p:spPr>
      </p:pic>
      <p:pic>
        <p:nvPicPr>
          <p:cNvPr id="29" name="Kép 28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0"/>
            <a:ext cx="475729" cy="486792"/>
          </a:xfrm>
          <a:prstGeom prst="rect">
            <a:avLst/>
          </a:prstGeom>
        </p:spPr>
      </p:pic>
      <p:pic>
        <p:nvPicPr>
          <p:cNvPr id="30" name="Kép 29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0"/>
            <a:ext cx="475729" cy="486792"/>
          </a:xfrm>
          <a:prstGeom prst="rect">
            <a:avLst/>
          </a:prstGeom>
        </p:spPr>
      </p:pic>
      <p:pic>
        <p:nvPicPr>
          <p:cNvPr id="31" name="Kép 30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0"/>
            <a:ext cx="475729" cy="486792"/>
          </a:xfrm>
          <a:prstGeom prst="rect">
            <a:avLst/>
          </a:prstGeom>
        </p:spPr>
      </p:pic>
      <p:pic>
        <p:nvPicPr>
          <p:cNvPr id="32" name="Kép 31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0"/>
            <a:ext cx="475729" cy="486792"/>
          </a:xfrm>
          <a:prstGeom prst="rect">
            <a:avLst/>
          </a:prstGeom>
        </p:spPr>
      </p:pic>
      <p:pic>
        <p:nvPicPr>
          <p:cNvPr id="33" name="Kép 32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0"/>
            <a:ext cx="475729" cy="486792"/>
          </a:xfrm>
          <a:prstGeom prst="rect">
            <a:avLst/>
          </a:prstGeom>
        </p:spPr>
      </p:pic>
      <p:pic>
        <p:nvPicPr>
          <p:cNvPr id="34" name="Kép 33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548680"/>
            <a:ext cx="475729" cy="486792"/>
          </a:xfrm>
          <a:prstGeom prst="rect">
            <a:avLst/>
          </a:prstGeom>
        </p:spPr>
      </p:pic>
      <p:pic>
        <p:nvPicPr>
          <p:cNvPr id="35" name="Kép 34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1124744"/>
            <a:ext cx="475729" cy="486792"/>
          </a:xfrm>
          <a:prstGeom prst="rect">
            <a:avLst/>
          </a:prstGeom>
        </p:spPr>
      </p:pic>
      <p:pic>
        <p:nvPicPr>
          <p:cNvPr id="36" name="Kép 35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1700808"/>
            <a:ext cx="475729" cy="486792"/>
          </a:xfrm>
          <a:prstGeom prst="rect">
            <a:avLst/>
          </a:prstGeom>
        </p:spPr>
      </p:pic>
      <p:pic>
        <p:nvPicPr>
          <p:cNvPr id="37" name="Kép 36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2348880"/>
            <a:ext cx="475729" cy="486792"/>
          </a:xfrm>
          <a:prstGeom prst="rect">
            <a:avLst/>
          </a:prstGeom>
        </p:spPr>
      </p:pic>
      <p:pic>
        <p:nvPicPr>
          <p:cNvPr id="38" name="Kép 37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2924944"/>
            <a:ext cx="475729" cy="486792"/>
          </a:xfrm>
          <a:prstGeom prst="rect">
            <a:avLst/>
          </a:prstGeom>
        </p:spPr>
      </p:pic>
      <p:pic>
        <p:nvPicPr>
          <p:cNvPr id="39" name="Kép 38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3501008"/>
            <a:ext cx="475729" cy="486792"/>
          </a:xfrm>
          <a:prstGeom prst="rect">
            <a:avLst/>
          </a:prstGeom>
        </p:spPr>
      </p:pic>
      <p:pic>
        <p:nvPicPr>
          <p:cNvPr id="40" name="Kép 39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4077072"/>
            <a:ext cx="475729" cy="486792"/>
          </a:xfrm>
          <a:prstGeom prst="rect">
            <a:avLst/>
          </a:prstGeom>
        </p:spPr>
      </p:pic>
      <p:pic>
        <p:nvPicPr>
          <p:cNvPr id="41" name="Kép 40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4653136"/>
            <a:ext cx="475729" cy="486792"/>
          </a:xfrm>
          <a:prstGeom prst="rect">
            <a:avLst/>
          </a:prstGeom>
        </p:spPr>
      </p:pic>
      <p:pic>
        <p:nvPicPr>
          <p:cNvPr id="42" name="Kép 41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5229200"/>
            <a:ext cx="475729" cy="486792"/>
          </a:xfrm>
          <a:prstGeom prst="rect">
            <a:avLst/>
          </a:prstGeom>
        </p:spPr>
      </p:pic>
      <p:pic>
        <p:nvPicPr>
          <p:cNvPr id="43" name="Kép 42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5805264"/>
            <a:ext cx="475729" cy="486792"/>
          </a:xfrm>
          <a:prstGeom prst="rect">
            <a:avLst/>
          </a:prstGeom>
        </p:spPr>
      </p:pic>
      <p:pic>
        <p:nvPicPr>
          <p:cNvPr id="44" name="Kép 43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6371208"/>
            <a:ext cx="475729" cy="486792"/>
          </a:xfrm>
          <a:prstGeom prst="rect">
            <a:avLst/>
          </a:prstGeom>
        </p:spPr>
      </p:pic>
      <p:pic>
        <p:nvPicPr>
          <p:cNvPr id="45" name="Kép 44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379583"/>
            <a:ext cx="467544" cy="478417"/>
          </a:xfrm>
          <a:prstGeom prst="rect">
            <a:avLst/>
          </a:prstGeom>
        </p:spPr>
      </p:pic>
      <p:pic>
        <p:nvPicPr>
          <p:cNvPr id="46" name="Kép 45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6379583"/>
            <a:ext cx="467544" cy="478417"/>
          </a:xfrm>
          <a:prstGeom prst="rect">
            <a:avLst/>
          </a:prstGeom>
        </p:spPr>
      </p:pic>
      <p:pic>
        <p:nvPicPr>
          <p:cNvPr id="47" name="Kép 46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6379583"/>
            <a:ext cx="467544" cy="478417"/>
          </a:xfrm>
          <a:prstGeom prst="rect">
            <a:avLst/>
          </a:prstGeom>
        </p:spPr>
      </p:pic>
      <p:pic>
        <p:nvPicPr>
          <p:cNvPr id="48" name="Kép 47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6379583"/>
            <a:ext cx="467544" cy="478417"/>
          </a:xfrm>
          <a:prstGeom prst="rect">
            <a:avLst/>
          </a:prstGeom>
        </p:spPr>
      </p:pic>
      <p:pic>
        <p:nvPicPr>
          <p:cNvPr id="49" name="Kép 48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6379583"/>
            <a:ext cx="467544" cy="478417"/>
          </a:xfrm>
          <a:prstGeom prst="rect">
            <a:avLst/>
          </a:prstGeom>
        </p:spPr>
      </p:pic>
      <p:pic>
        <p:nvPicPr>
          <p:cNvPr id="50" name="Kép 49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6379583"/>
            <a:ext cx="467544" cy="478417"/>
          </a:xfrm>
          <a:prstGeom prst="rect">
            <a:avLst/>
          </a:prstGeom>
        </p:spPr>
      </p:pic>
      <p:pic>
        <p:nvPicPr>
          <p:cNvPr id="51" name="Kép 50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6379583"/>
            <a:ext cx="467544" cy="478417"/>
          </a:xfrm>
          <a:prstGeom prst="rect">
            <a:avLst/>
          </a:prstGeom>
        </p:spPr>
      </p:pic>
      <p:pic>
        <p:nvPicPr>
          <p:cNvPr id="52" name="Kép 51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6379583"/>
            <a:ext cx="467544" cy="478417"/>
          </a:xfrm>
          <a:prstGeom prst="rect">
            <a:avLst/>
          </a:prstGeom>
        </p:spPr>
      </p:pic>
      <p:pic>
        <p:nvPicPr>
          <p:cNvPr id="53" name="Kép 52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6379583"/>
            <a:ext cx="467544" cy="478417"/>
          </a:xfrm>
          <a:prstGeom prst="rect">
            <a:avLst/>
          </a:prstGeom>
        </p:spPr>
      </p:pic>
      <p:pic>
        <p:nvPicPr>
          <p:cNvPr id="54" name="Kép 53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6379583"/>
            <a:ext cx="467544" cy="478417"/>
          </a:xfrm>
          <a:prstGeom prst="rect">
            <a:avLst/>
          </a:prstGeom>
        </p:spPr>
      </p:pic>
      <p:pic>
        <p:nvPicPr>
          <p:cNvPr id="55" name="Kép 54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6379583"/>
            <a:ext cx="467544" cy="478417"/>
          </a:xfrm>
          <a:prstGeom prst="rect">
            <a:avLst/>
          </a:prstGeom>
        </p:spPr>
      </p:pic>
      <p:pic>
        <p:nvPicPr>
          <p:cNvPr id="56" name="Kép 55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6379583"/>
            <a:ext cx="467544" cy="478417"/>
          </a:xfrm>
          <a:prstGeom prst="rect">
            <a:avLst/>
          </a:prstGeom>
        </p:spPr>
      </p:pic>
      <p:pic>
        <p:nvPicPr>
          <p:cNvPr id="57" name="Kép 56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6379583"/>
            <a:ext cx="467544" cy="478417"/>
          </a:xfrm>
          <a:prstGeom prst="rect">
            <a:avLst/>
          </a:prstGeom>
        </p:spPr>
      </p:pic>
      <p:pic>
        <p:nvPicPr>
          <p:cNvPr id="58" name="Kép 57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6379583"/>
            <a:ext cx="467544" cy="478417"/>
          </a:xfrm>
          <a:prstGeom prst="rect">
            <a:avLst/>
          </a:prstGeom>
        </p:spPr>
      </p:pic>
      <p:sp>
        <p:nvSpPr>
          <p:cNvPr id="59" name="Vágott nyíl jobbra 58">
            <a:hlinkClick r:id="rId4" action="ppaction://hlinksldjump"/>
          </p:cNvPr>
          <p:cNvSpPr>
            <a:spLocks noChangeAspect="1"/>
          </p:cNvSpPr>
          <p:nvPr/>
        </p:nvSpPr>
        <p:spPr>
          <a:xfrm rot="10800000">
            <a:off x="611560" y="5877272"/>
            <a:ext cx="756000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10800000" lon="10800000" rev="10800000"/>
              </a:camera>
              <a:lightRig rig="threePt" dir="t"/>
            </a:scene3d>
          </a:bodyPr>
          <a:lstStyle/>
          <a:p>
            <a:pPr algn="ctr"/>
            <a:endParaRPr lang="hu-H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1124744"/>
            <a:ext cx="6400800" cy="4514056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chemeClr val="tx1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Ipari üzemek kéményei által kibocsátott füst és por nagy távolságokra elér. Szennyezi a levegőt, a Föld légkörét, leülepszik és vizekbe és a talaj felületére kerül.</a:t>
            </a:r>
          </a:p>
          <a:p>
            <a:pPr algn="l"/>
            <a:r>
              <a:rPr lang="hu-HU" dirty="0" smtClean="0">
                <a:solidFill>
                  <a:schemeClr val="tx1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kibocsátott széndioxid az üvegházhatáshoz járul hozzá és a globális felmelegedéshez.</a:t>
            </a:r>
          </a:p>
          <a:p>
            <a:pPr algn="l"/>
            <a:endParaRPr lang="hu-HU" dirty="0" smtClean="0">
              <a:solidFill>
                <a:schemeClr val="tx1"/>
              </a:solidFill>
            </a:endParaRPr>
          </a:p>
          <a:p>
            <a:endParaRPr lang="hu-HU" dirty="0"/>
          </a:p>
        </p:txBody>
      </p:sp>
      <p:pic>
        <p:nvPicPr>
          <p:cNvPr id="7" name="Kép 6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80"/>
            <a:ext cx="475729" cy="486792"/>
          </a:xfrm>
          <a:prstGeom prst="rect">
            <a:avLst/>
          </a:prstGeom>
        </p:spPr>
      </p:pic>
      <p:pic>
        <p:nvPicPr>
          <p:cNvPr id="8" name="Kép 7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7544" cy="478417"/>
          </a:xfrm>
          <a:prstGeom prst="rect">
            <a:avLst/>
          </a:prstGeom>
        </p:spPr>
      </p:pic>
      <p:pic>
        <p:nvPicPr>
          <p:cNvPr id="9" name="Kép 8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475728" cy="486792"/>
          </a:xfrm>
          <a:prstGeom prst="rect">
            <a:avLst/>
          </a:prstGeom>
        </p:spPr>
      </p:pic>
      <p:pic>
        <p:nvPicPr>
          <p:cNvPr id="10" name="Kép 9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00808"/>
            <a:ext cx="467544" cy="478417"/>
          </a:xfrm>
          <a:prstGeom prst="rect">
            <a:avLst/>
          </a:prstGeom>
        </p:spPr>
      </p:pic>
      <p:pic>
        <p:nvPicPr>
          <p:cNvPr id="11" name="Kép 10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76872"/>
            <a:ext cx="467544" cy="478417"/>
          </a:xfrm>
          <a:prstGeom prst="rect">
            <a:avLst/>
          </a:prstGeom>
        </p:spPr>
      </p:pic>
      <p:pic>
        <p:nvPicPr>
          <p:cNvPr id="12" name="Kép 11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0"/>
            <a:ext cx="475729" cy="486792"/>
          </a:xfrm>
          <a:prstGeom prst="rect">
            <a:avLst/>
          </a:prstGeom>
        </p:spPr>
      </p:pic>
      <p:pic>
        <p:nvPicPr>
          <p:cNvPr id="13" name="Kép 12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2936"/>
            <a:ext cx="475727" cy="486791"/>
          </a:xfrm>
          <a:prstGeom prst="rect">
            <a:avLst/>
          </a:prstGeom>
        </p:spPr>
      </p:pic>
      <p:pic>
        <p:nvPicPr>
          <p:cNvPr id="14" name="Kép 13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475729" cy="486792"/>
          </a:xfrm>
          <a:prstGeom prst="rect">
            <a:avLst/>
          </a:prstGeom>
        </p:spPr>
      </p:pic>
      <p:pic>
        <p:nvPicPr>
          <p:cNvPr id="15" name="Kép 14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05064"/>
            <a:ext cx="475727" cy="486791"/>
          </a:xfrm>
          <a:prstGeom prst="rect">
            <a:avLst/>
          </a:prstGeom>
        </p:spPr>
      </p:pic>
      <p:pic>
        <p:nvPicPr>
          <p:cNvPr id="16" name="Kép 15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81128"/>
            <a:ext cx="475729" cy="486792"/>
          </a:xfrm>
          <a:prstGeom prst="rect">
            <a:avLst/>
          </a:prstGeom>
        </p:spPr>
      </p:pic>
      <p:pic>
        <p:nvPicPr>
          <p:cNvPr id="17" name="Kép 16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57192"/>
            <a:ext cx="475729" cy="486792"/>
          </a:xfrm>
          <a:prstGeom prst="rect">
            <a:avLst/>
          </a:prstGeom>
        </p:spPr>
      </p:pic>
      <p:pic>
        <p:nvPicPr>
          <p:cNvPr id="18" name="Kép 17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33256"/>
            <a:ext cx="467544" cy="478417"/>
          </a:xfrm>
          <a:prstGeom prst="rect">
            <a:avLst/>
          </a:prstGeom>
        </p:spPr>
      </p:pic>
      <p:pic>
        <p:nvPicPr>
          <p:cNvPr id="19" name="Kép 18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9582"/>
            <a:ext cx="467544" cy="478417"/>
          </a:xfrm>
          <a:prstGeom prst="rect">
            <a:avLst/>
          </a:prstGeom>
        </p:spPr>
      </p:pic>
      <p:pic>
        <p:nvPicPr>
          <p:cNvPr id="20" name="Kép 19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0"/>
            <a:ext cx="475729" cy="486792"/>
          </a:xfrm>
          <a:prstGeom prst="rect">
            <a:avLst/>
          </a:prstGeom>
        </p:spPr>
      </p:pic>
      <p:pic>
        <p:nvPicPr>
          <p:cNvPr id="21" name="Kép 20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0"/>
            <a:ext cx="475729" cy="486792"/>
          </a:xfrm>
          <a:prstGeom prst="rect">
            <a:avLst/>
          </a:prstGeom>
        </p:spPr>
      </p:pic>
      <p:pic>
        <p:nvPicPr>
          <p:cNvPr id="22" name="Kép 21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0"/>
            <a:ext cx="475729" cy="486792"/>
          </a:xfrm>
          <a:prstGeom prst="rect">
            <a:avLst/>
          </a:prstGeom>
        </p:spPr>
      </p:pic>
      <p:pic>
        <p:nvPicPr>
          <p:cNvPr id="23" name="Kép 22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0"/>
            <a:ext cx="475729" cy="486792"/>
          </a:xfrm>
          <a:prstGeom prst="rect">
            <a:avLst/>
          </a:prstGeom>
        </p:spPr>
      </p:pic>
      <p:pic>
        <p:nvPicPr>
          <p:cNvPr id="24" name="Kép 23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0"/>
            <a:ext cx="475729" cy="486792"/>
          </a:xfrm>
          <a:prstGeom prst="rect">
            <a:avLst/>
          </a:prstGeom>
        </p:spPr>
      </p:pic>
      <p:pic>
        <p:nvPicPr>
          <p:cNvPr id="25" name="Kép 24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0"/>
            <a:ext cx="475729" cy="486792"/>
          </a:xfrm>
          <a:prstGeom prst="rect">
            <a:avLst/>
          </a:prstGeom>
        </p:spPr>
      </p:pic>
      <p:pic>
        <p:nvPicPr>
          <p:cNvPr id="26" name="Kép 25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75729" cy="486792"/>
          </a:xfrm>
          <a:prstGeom prst="rect">
            <a:avLst/>
          </a:prstGeom>
        </p:spPr>
      </p:pic>
      <p:pic>
        <p:nvPicPr>
          <p:cNvPr id="27" name="Kép 26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0"/>
            <a:ext cx="475729" cy="486792"/>
          </a:xfrm>
          <a:prstGeom prst="rect">
            <a:avLst/>
          </a:prstGeom>
        </p:spPr>
      </p:pic>
      <p:pic>
        <p:nvPicPr>
          <p:cNvPr id="28" name="Kép 27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0"/>
            <a:ext cx="475729" cy="486792"/>
          </a:xfrm>
          <a:prstGeom prst="rect">
            <a:avLst/>
          </a:prstGeom>
        </p:spPr>
      </p:pic>
      <p:pic>
        <p:nvPicPr>
          <p:cNvPr id="29" name="Kép 28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0"/>
            <a:ext cx="475729" cy="486792"/>
          </a:xfrm>
          <a:prstGeom prst="rect">
            <a:avLst/>
          </a:prstGeom>
        </p:spPr>
      </p:pic>
      <p:pic>
        <p:nvPicPr>
          <p:cNvPr id="30" name="Kép 29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0"/>
            <a:ext cx="475729" cy="486792"/>
          </a:xfrm>
          <a:prstGeom prst="rect">
            <a:avLst/>
          </a:prstGeom>
        </p:spPr>
      </p:pic>
      <p:pic>
        <p:nvPicPr>
          <p:cNvPr id="31" name="Kép 30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0"/>
            <a:ext cx="475729" cy="486792"/>
          </a:xfrm>
          <a:prstGeom prst="rect">
            <a:avLst/>
          </a:prstGeom>
        </p:spPr>
      </p:pic>
      <p:pic>
        <p:nvPicPr>
          <p:cNvPr id="32" name="Kép 31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0"/>
            <a:ext cx="475729" cy="486792"/>
          </a:xfrm>
          <a:prstGeom prst="rect">
            <a:avLst/>
          </a:prstGeom>
        </p:spPr>
      </p:pic>
      <p:pic>
        <p:nvPicPr>
          <p:cNvPr id="33" name="Kép 32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0"/>
            <a:ext cx="475729" cy="486792"/>
          </a:xfrm>
          <a:prstGeom prst="rect">
            <a:avLst/>
          </a:prstGeom>
        </p:spPr>
      </p:pic>
      <p:pic>
        <p:nvPicPr>
          <p:cNvPr id="34" name="Kép 33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548680"/>
            <a:ext cx="475729" cy="486792"/>
          </a:xfrm>
          <a:prstGeom prst="rect">
            <a:avLst/>
          </a:prstGeom>
        </p:spPr>
      </p:pic>
      <p:pic>
        <p:nvPicPr>
          <p:cNvPr id="35" name="Kép 34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1124744"/>
            <a:ext cx="475729" cy="486792"/>
          </a:xfrm>
          <a:prstGeom prst="rect">
            <a:avLst/>
          </a:prstGeom>
        </p:spPr>
      </p:pic>
      <p:pic>
        <p:nvPicPr>
          <p:cNvPr id="36" name="Kép 35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1700808"/>
            <a:ext cx="475729" cy="486792"/>
          </a:xfrm>
          <a:prstGeom prst="rect">
            <a:avLst/>
          </a:prstGeom>
        </p:spPr>
      </p:pic>
      <p:pic>
        <p:nvPicPr>
          <p:cNvPr id="37" name="Kép 36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2348880"/>
            <a:ext cx="475729" cy="486792"/>
          </a:xfrm>
          <a:prstGeom prst="rect">
            <a:avLst/>
          </a:prstGeom>
        </p:spPr>
      </p:pic>
      <p:pic>
        <p:nvPicPr>
          <p:cNvPr id="38" name="Kép 37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2924944"/>
            <a:ext cx="475729" cy="486792"/>
          </a:xfrm>
          <a:prstGeom prst="rect">
            <a:avLst/>
          </a:prstGeom>
        </p:spPr>
      </p:pic>
      <p:pic>
        <p:nvPicPr>
          <p:cNvPr id="39" name="Kép 38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3501008"/>
            <a:ext cx="475729" cy="486792"/>
          </a:xfrm>
          <a:prstGeom prst="rect">
            <a:avLst/>
          </a:prstGeom>
        </p:spPr>
      </p:pic>
      <p:pic>
        <p:nvPicPr>
          <p:cNvPr id="40" name="Kép 39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4077072"/>
            <a:ext cx="475729" cy="486792"/>
          </a:xfrm>
          <a:prstGeom prst="rect">
            <a:avLst/>
          </a:prstGeom>
        </p:spPr>
      </p:pic>
      <p:pic>
        <p:nvPicPr>
          <p:cNvPr id="41" name="Kép 40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4653136"/>
            <a:ext cx="475729" cy="486792"/>
          </a:xfrm>
          <a:prstGeom prst="rect">
            <a:avLst/>
          </a:prstGeom>
        </p:spPr>
      </p:pic>
      <p:pic>
        <p:nvPicPr>
          <p:cNvPr id="42" name="Kép 41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5229200"/>
            <a:ext cx="475729" cy="486792"/>
          </a:xfrm>
          <a:prstGeom prst="rect">
            <a:avLst/>
          </a:prstGeom>
        </p:spPr>
      </p:pic>
      <p:pic>
        <p:nvPicPr>
          <p:cNvPr id="43" name="Kép 42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5805264"/>
            <a:ext cx="475729" cy="486792"/>
          </a:xfrm>
          <a:prstGeom prst="rect">
            <a:avLst/>
          </a:prstGeom>
        </p:spPr>
      </p:pic>
      <p:pic>
        <p:nvPicPr>
          <p:cNvPr id="44" name="Kép 43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6371208"/>
            <a:ext cx="475729" cy="486792"/>
          </a:xfrm>
          <a:prstGeom prst="rect">
            <a:avLst/>
          </a:prstGeom>
        </p:spPr>
      </p:pic>
      <p:pic>
        <p:nvPicPr>
          <p:cNvPr id="45" name="Kép 44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379583"/>
            <a:ext cx="467544" cy="478417"/>
          </a:xfrm>
          <a:prstGeom prst="rect">
            <a:avLst/>
          </a:prstGeom>
        </p:spPr>
      </p:pic>
      <p:pic>
        <p:nvPicPr>
          <p:cNvPr id="46" name="Kép 45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6379583"/>
            <a:ext cx="467544" cy="478417"/>
          </a:xfrm>
          <a:prstGeom prst="rect">
            <a:avLst/>
          </a:prstGeom>
        </p:spPr>
      </p:pic>
      <p:pic>
        <p:nvPicPr>
          <p:cNvPr id="47" name="Kép 46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6379583"/>
            <a:ext cx="467544" cy="478417"/>
          </a:xfrm>
          <a:prstGeom prst="rect">
            <a:avLst/>
          </a:prstGeom>
        </p:spPr>
      </p:pic>
      <p:pic>
        <p:nvPicPr>
          <p:cNvPr id="48" name="Kép 47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6379583"/>
            <a:ext cx="467544" cy="478417"/>
          </a:xfrm>
          <a:prstGeom prst="rect">
            <a:avLst/>
          </a:prstGeom>
        </p:spPr>
      </p:pic>
      <p:pic>
        <p:nvPicPr>
          <p:cNvPr id="49" name="Kép 48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6379583"/>
            <a:ext cx="467544" cy="478417"/>
          </a:xfrm>
          <a:prstGeom prst="rect">
            <a:avLst/>
          </a:prstGeom>
        </p:spPr>
      </p:pic>
      <p:pic>
        <p:nvPicPr>
          <p:cNvPr id="50" name="Kép 49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6379583"/>
            <a:ext cx="467544" cy="478417"/>
          </a:xfrm>
          <a:prstGeom prst="rect">
            <a:avLst/>
          </a:prstGeom>
        </p:spPr>
      </p:pic>
      <p:pic>
        <p:nvPicPr>
          <p:cNvPr id="51" name="Kép 50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6379583"/>
            <a:ext cx="467544" cy="478417"/>
          </a:xfrm>
          <a:prstGeom prst="rect">
            <a:avLst/>
          </a:prstGeom>
        </p:spPr>
      </p:pic>
      <p:pic>
        <p:nvPicPr>
          <p:cNvPr id="52" name="Kép 51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6379583"/>
            <a:ext cx="467544" cy="478417"/>
          </a:xfrm>
          <a:prstGeom prst="rect">
            <a:avLst/>
          </a:prstGeom>
        </p:spPr>
      </p:pic>
      <p:pic>
        <p:nvPicPr>
          <p:cNvPr id="53" name="Kép 52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6379583"/>
            <a:ext cx="467544" cy="478417"/>
          </a:xfrm>
          <a:prstGeom prst="rect">
            <a:avLst/>
          </a:prstGeom>
        </p:spPr>
      </p:pic>
      <p:pic>
        <p:nvPicPr>
          <p:cNvPr id="54" name="Kép 53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6379583"/>
            <a:ext cx="467544" cy="478417"/>
          </a:xfrm>
          <a:prstGeom prst="rect">
            <a:avLst/>
          </a:prstGeom>
        </p:spPr>
      </p:pic>
      <p:pic>
        <p:nvPicPr>
          <p:cNvPr id="55" name="Kép 54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6379583"/>
            <a:ext cx="467544" cy="478417"/>
          </a:xfrm>
          <a:prstGeom prst="rect">
            <a:avLst/>
          </a:prstGeom>
        </p:spPr>
      </p:pic>
      <p:pic>
        <p:nvPicPr>
          <p:cNvPr id="56" name="Kép 55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6379583"/>
            <a:ext cx="467544" cy="478417"/>
          </a:xfrm>
          <a:prstGeom prst="rect">
            <a:avLst/>
          </a:prstGeom>
        </p:spPr>
      </p:pic>
      <p:pic>
        <p:nvPicPr>
          <p:cNvPr id="57" name="Kép 56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6379583"/>
            <a:ext cx="467544" cy="478417"/>
          </a:xfrm>
          <a:prstGeom prst="rect">
            <a:avLst/>
          </a:prstGeom>
        </p:spPr>
      </p:pic>
      <p:pic>
        <p:nvPicPr>
          <p:cNvPr id="58" name="Kép 57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6379583"/>
            <a:ext cx="467544" cy="478417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27584" y="692696"/>
            <a:ext cx="7488832" cy="4560912"/>
          </a:xfrm>
        </p:spPr>
        <p:txBody>
          <a:bodyPr>
            <a:noAutofit/>
          </a:bodyPr>
          <a:lstStyle/>
          <a:p>
            <a:pPr algn="l"/>
            <a:r>
              <a:rPr lang="hu-HU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A növény védőszerek a növénytermesztésben használt olyan vegyi anyagok, melyek a növénykártevők elpusztításra terveztek, gyártanak és állítanak elő. Nagy mennyiségben használnak ilyen anyagokat, ezért az egész Földön problémát okoznak.</a:t>
            </a:r>
            <a:endParaRPr lang="hu-HU" dirty="0">
              <a:solidFill>
                <a:schemeClr val="tx1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pic>
        <p:nvPicPr>
          <p:cNvPr id="7" name="Kép 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475729" cy="486792"/>
          </a:xfrm>
          <a:prstGeom prst="rect">
            <a:avLst/>
          </a:prstGeom>
        </p:spPr>
      </p:pic>
      <p:pic>
        <p:nvPicPr>
          <p:cNvPr id="8" name="Kép 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7544" cy="478417"/>
          </a:xfrm>
          <a:prstGeom prst="rect">
            <a:avLst/>
          </a:prstGeom>
        </p:spPr>
      </p:pic>
      <p:pic>
        <p:nvPicPr>
          <p:cNvPr id="9" name="Kép 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475728" cy="486792"/>
          </a:xfrm>
          <a:prstGeom prst="rect">
            <a:avLst/>
          </a:prstGeom>
        </p:spPr>
      </p:pic>
      <p:pic>
        <p:nvPicPr>
          <p:cNvPr id="10" name="Kép 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467544" cy="478417"/>
          </a:xfrm>
          <a:prstGeom prst="rect">
            <a:avLst/>
          </a:prstGeom>
        </p:spPr>
      </p:pic>
      <p:pic>
        <p:nvPicPr>
          <p:cNvPr id="11" name="Kép 1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467544" cy="478417"/>
          </a:xfrm>
          <a:prstGeom prst="rect">
            <a:avLst/>
          </a:prstGeom>
        </p:spPr>
      </p:pic>
      <p:pic>
        <p:nvPicPr>
          <p:cNvPr id="12" name="Kép 1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475729" cy="486792"/>
          </a:xfrm>
          <a:prstGeom prst="rect">
            <a:avLst/>
          </a:prstGeom>
        </p:spPr>
      </p:pic>
      <p:pic>
        <p:nvPicPr>
          <p:cNvPr id="18" name="Kép 1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33256"/>
            <a:ext cx="467544" cy="478417"/>
          </a:xfrm>
          <a:prstGeom prst="rect">
            <a:avLst/>
          </a:prstGeom>
        </p:spPr>
      </p:pic>
      <p:pic>
        <p:nvPicPr>
          <p:cNvPr id="19" name="Kép 1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9582"/>
            <a:ext cx="467544" cy="478417"/>
          </a:xfrm>
          <a:prstGeom prst="rect">
            <a:avLst/>
          </a:prstGeom>
        </p:spPr>
      </p:pic>
      <p:pic>
        <p:nvPicPr>
          <p:cNvPr id="20" name="Kép 1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475729" cy="486792"/>
          </a:xfrm>
          <a:prstGeom prst="rect">
            <a:avLst/>
          </a:prstGeom>
        </p:spPr>
      </p:pic>
      <p:pic>
        <p:nvPicPr>
          <p:cNvPr id="21" name="Kép 2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475729" cy="486792"/>
          </a:xfrm>
          <a:prstGeom prst="rect">
            <a:avLst/>
          </a:prstGeom>
        </p:spPr>
      </p:pic>
      <p:pic>
        <p:nvPicPr>
          <p:cNvPr id="22" name="Kép 2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0"/>
            <a:ext cx="475729" cy="486792"/>
          </a:xfrm>
          <a:prstGeom prst="rect">
            <a:avLst/>
          </a:prstGeom>
        </p:spPr>
      </p:pic>
      <p:pic>
        <p:nvPicPr>
          <p:cNvPr id="23" name="Kép 2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0"/>
            <a:ext cx="475729" cy="486792"/>
          </a:xfrm>
          <a:prstGeom prst="rect">
            <a:avLst/>
          </a:prstGeom>
        </p:spPr>
      </p:pic>
      <p:pic>
        <p:nvPicPr>
          <p:cNvPr id="24" name="Kép 2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0"/>
            <a:ext cx="475729" cy="486792"/>
          </a:xfrm>
          <a:prstGeom prst="rect">
            <a:avLst/>
          </a:prstGeom>
        </p:spPr>
      </p:pic>
      <p:pic>
        <p:nvPicPr>
          <p:cNvPr id="25" name="Kép 2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0"/>
            <a:ext cx="475729" cy="486792"/>
          </a:xfrm>
          <a:prstGeom prst="rect">
            <a:avLst/>
          </a:prstGeom>
        </p:spPr>
      </p:pic>
      <p:pic>
        <p:nvPicPr>
          <p:cNvPr id="26" name="Kép 2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75729" cy="486792"/>
          </a:xfrm>
          <a:prstGeom prst="rect">
            <a:avLst/>
          </a:prstGeom>
        </p:spPr>
      </p:pic>
      <p:pic>
        <p:nvPicPr>
          <p:cNvPr id="27" name="Kép 2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0"/>
            <a:ext cx="475729" cy="486792"/>
          </a:xfrm>
          <a:prstGeom prst="rect">
            <a:avLst/>
          </a:prstGeom>
        </p:spPr>
      </p:pic>
      <p:pic>
        <p:nvPicPr>
          <p:cNvPr id="28" name="Kép 2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0"/>
            <a:ext cx="475729" cy="486792"/>
          </a:xfrm>
          <a:prstGeom prst="rect">
            <a:avLst/>
          </a:prstGeom>
        </p:spPr>
      </p:pic>
      <p:pic>
        <p:nvPicPr>
          <p:cNvPr id="29" name="Kép 2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0"/>
            <a:ext cx="475729" cy="486792"/>
          </a:xfrm>
          <a:prstGeom prst="rect">
            <a:avLst/>
          </a:prstGeom>
        </p:spPr>
      </p:pic>
      <p:pic>
        <p:nvPicPr>
          <p:cNvPr id="30" name="Kép 2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0"/>
            <a:ext cx="475729" cy="486792"/>
          </a:xfrm>
          <a:prstGeom prst="rect">
            <a:avLst/>
          </a:prstGeom>
        </p:spPr>
      </p:pic>
      <p:pic>
        <p:nvPicPr>
          <p:cNvPr id="31" name="Kép 3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0"/>
            <a:ext cx="475729" cy="486792"/>
          </a:xfrm>
          <a:prstGeom prst="rect">
            <a:avLst/>
          </a:prstGeom>
        </p:spPr>
      </p:pic>
      <p:pic>
        <p:nvPicPr>
          <p:cNvPr id="32" name="Kép 3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0"/>
            <a:ext cx="475729" cy="486792"/>
          </a:xfrm>
          <a:prstGeom prst="rect">
            <a:avLst/>
          </a:prstGeom>
        </p:spPr>
      </p:pic>
      <p:pic>
        <p:nvPicPr>
          <p:cNvPr id="33" name="Kép 3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0"/>
            <a:ext cx="475729" cy="486792"/>
          </a:xfrm>
          <a:prstGeom prst="rect">
            <a:avLst/>
          </a:prstGeom>
        </p:spPr>
      </p:pic>
      <p:pic>
        <p:nvPicPr>
          <p:cNvPr id="34" name="Kép 3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548680"/>
            <a:ext cx="475729" cy="486792"/>
          </a:xfrm>
          <a:prstGeom prst="rect">
            <a:avLst/>
          </a:prstGeom>
        </p:spPr>
      </p:pic>
      <p:pic>
        <p:nvPicPr>
          <p:cNvPr id="35" name="Kép 3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1124744"/>
            <a:ext cx="475729" cy="486792"/>
          </a:xfrm>
          <a:prstGeom prst="rect">
            <a:avLst/>
          </a:prstGeom>
        </p:spPr>
      </p:pic>
      <p:pic>
        <p:nvPicPr>
          <p:cNvPr id="36" name="Kép 3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1772816"/>
            <a:ext cx="475729" cy="486792"/>
          </a:xfrm>
          <a:prstGeom prst="rect">
            <a:avLst/>
          </a:prstGeom>
        </p:spPr>
      </p:pic>
      <p:pic>
        <p:nvPicPr>
          <p:cNvPr id="37" name="Kép 3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2348880"/>
            <a:ext cx="475729" cy="486792"/>
          </a:xfrm>
          <a:prstGeom prst="rect">
            <a:avLst/>
          </a:prstGeom>
        </p:spPr>
      </p:pic>
      <p:pic>
        <p:nvPicPr>
          <p:cNvPr id="38" name="Kép 3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2924944"/>
            <a:ext cx="475729" cy="486792"/>
          </a:xfrm>
          <a:prstGeom prst="rect">
            <a:avLst/>
          </a:prstGeom>
        </p:spPr>
      </p:pic>
      <p:pic>
        <p:nvPicPr>
          <p:cNvPr id="39" name="Kép 3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3501008"/>
            <a:ext cx="475729" cy="486792"/>
          </a:xfrm>
          <a:prstGeom prst="rect">
            <a:avLst/>
          </a:prstGeom>
        </p:spPr>
      </p:pic>
      <p:pic>
        <p:nvPicPr>
          <p:cNvPr id="40" name="Kép 3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4077072"/>
            <a:ext cx="475729" cy="486792"/>
          </a:xfrm>
          <a:prstGeom prst="rect">
            <a:avLst/>
          </a:prstGeom>
        </p:spPr>
      </p:pic>
      <p:pic>
        <p:nvPicPr>
          <p:cNvPr id="41" name="Kép 4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4653136"/>
            <a:ext cx="475729" cy="486792"/>
          </a:xfrm>
          <a:prstGeom prst="rect">
            <a:avLst/>
          </a:prstGeom>
        </p:spPr>
      </p:pic>
      <p:pic>
        <p:nvPicPr>
          <p:cNvPr id="42" name="Kép 4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5229200"/>
            <a:ext cx="475729" cy="486792"/>
          </a:xfrm>
          <a:prstGeom prst="rect">
            <a:avLst/>
          </a:prstGeom>
        </p:spPr>
      </p:pic>
      <p:pic>
        <p:nvPicPr>
          <p:cNvPr id="43" name="Kép 4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5805264"/>
            <a:ext cx="475729" cy="486792"/>
          </a:xfrm>
          <a:prstGeom prst="rect">
            <a:avLst/>
          </a:prstGeom>
        </p:spPr>
      </p:pic>
      <p:pic>
        <p:nvPicPr>
          <p:cNvPr id="44" name="Kép 4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6371208"/>
            <a:ext cx="475729" cy="486792"/>
          </a:xfrm>
          <a:prstGeom prst="rect">
            <a:avLst/>
          </a:prstGeom>
        </p:spPr>
      </p:pic>
      <p:pic>
        <p:nvPicPr>
          <p:cNvPr id="45" name="Kép 4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379583"/>
            <a:ext cx="467544" cy="478417"/>
          </a:xfrm>
          <a:prstGeom prst="rect">
            <a:avLst/>
          </a:prstGeom>
        </p:spPr>
      </p:pic>
      <p:pic>
        <p:nvPicPr>
          <p:cNvPr id="46" name="Kép 4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379583"/>
            <a:ext cx="467544" cy="478417"/>
          </a:xfrm>
          <a:prstGeom prst="rect">
            <a:avLst/>
          </a:prstGeom>
        </p:spPr>
      </p:pic>
      <p:pic>
        <p:nvPicPr>
          <p:cNvPr id="47" name="Kép 4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6379583"/>
            <a:ext cx="467544" cy="478417"/>
          </a:xfrm>
          <a:prstGeom prst="rect">
            <a:avLst/>
          </a:prstGeom>
        </p:spPr>
      </p:pic>
      <p:pic>
        <p:nvPicPr>
          <p:cNvPr id="48" name="Kép 4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6379583"/>
            <a:ext cx="467544" cy="478417"/>
          </a:xfrm>
          <a:prstGeom prst="rect">
            <a:avLst/>
          </a:prstGeom>
        </p:spPr>
      </p:pic>
      <p:pic>
        <p:nvPicPr>
          <p:cNvPr id="49" name="Kép 4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6379583"/>
            <a:ext cx="467544" cy="478417"/>
          </a:xfrm>
          <a:prstGeom prst="rect">
            <a:avLst/>
          </a:prstGeom>
        </p:spPr>
      </p:pic>
      <p:pic>
        <p:nvPicPr>
          <p:cNvPr id="50" name="Kép 4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6379583"/>
            <a:ext cx="467544" cy="478417"/>
          </a:xfrm>
          <a:prstGeom prst="rect">
            <a:avLst/>
          </a:prstGeom>
        </p:spPr>
      </p:pic>
      <p:pic>
        <p:nvPicPr>
          <p:cNvPr id="51" name="Kép 5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6379583"/>
            <a:ext cx="467544" cy="478417"/>
          </a:xfrm>
          <a:prstGeom prst="rect">
            <a:avLst/>
          </a:prstGeom>
        </p:spPr>
      </p:pic>
      <p:pic>
        <p:nvPicPr>
          <p:cNvPr id="52" name="Kép 5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6379583"/>
            <a:ext cx="467544" cy="478417"/>
          </a:xfrm>
          <a:prstGeom prst="rect">
            <a:avLst/>
          </a:prstGeom>
        </p:spPr>
      </p:pic>
      <p:pic>
        <p:nvPicPr>
          <p:cNvPr id="53" name="Kép 5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6379583"/>
            <a:ext cx="467544" cy="478417"/>
          </a:xfrm>
          <a:prstGeom prst="rect">
            <a:avLst/>
          </a:prstGeom>
        </p:spPr>
      </p:pic>
      <p:pic>
        <p:nvPicPr>
          <p:cNvPr id="54" name="Kép 5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6379583"/>
            <a:ext cx="467544" cy="478417"/>
          </a:xfrm>
          <a:prstGeom prst="rect">
            <a:avLst/>
          </a:prstGeom>
        </p:spPr>
      </p:pic>
      <p:pic>
        <p:nvPicPr>
          <p:cNvPr id="55" name="Kép 5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6379583"/>
            <a:ext cx="467544" cy="478417"/>
          </a:xfrm>
          <a:prstGeom prst="rect">
            <a:avLst/>
          </a:prstGeom>
        </p:spPr>
      </p:pic>
      <p:pic>
        <p:nvPicPr>
          <p:cNvPr id="56" name="Kép 5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6379583"/>
            <a:ext cx="467544" cy="478417"/>
          </a:xfrm>
          <a:prstGeom prst="rect">
            <a:avLst/>
          </a:prstGeom>
        </p:spPr>
      </p:pic>
      <p:pic>
        <p:nvPicPr>
          <p:cNvPr id="57" name="Kép 5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6379583"/>
            <a:ext cx="467544" cy="478417"/>
          </a:xfrm>
          <a:prstGeom prst="rect">
            <a:avLst/>
          </a:prstGeom>
        </p:spPr>
      </p:pic>
      <p:pic>
        <p:nvPicPr>
          <p:cNvPr id="58" name="Kép 5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6379583"/>
            <a:ext cx="467544" cy="478417"/>
          </a:xfrm>
          <a:prstGeom prst="rect">
            <a:avLst/>
          </a:prstGeom>
        </p:spPr>
      </p:pic>
      <p:pic>
        <p:nvPicPr>
          <p:cNvPr id="65" name="Kép 6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467544" cy="478417"/>
          </a:xfrm>
          <a:prstGeom prst="rect">
            <a:avLst/>
          </a:prstGeom>
        </p:spPr>
      </p:pic>
      <p:pic>
        <p:nvPicPr>
          <p:cNvPr id="66" name="Kép 6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467544" cy="478417"/>
          </a:xfrm>
          <a:prstGeom prst="rect">
            <a:avLst/>
          </a:prstGeom>
        </p:spPr>
      </p:pic>
      <p:pic>
        <p:nvPicPr>
          <p:cNvPr id="67" name="Kép 6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5064"/>
            <a:ext cx="467544" cy="478417"/>
          </a:xfrm>
          <a:prstGeom prst="rect">
            <a:avLst/>
          </a:prstGeom>
        </p:spPr>
      </p:pic>
      <p:pic>
        <p:nvPicPr>
          <p:cNvPr id="68" name="Kép 6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81128"/>
            <a:ext cx="467544" cy="478417"/>
          </a:xfrm>
          <a:prstGeom prst="rect">
            <a:avLst/>
          </a:prstGeom>
        </p:spPr>
      </p:pic>
      <p:pic>
        <p:nvPicPr>
          <p:cNvPr id="69" name="Kép 6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57192"/>
            <a:ext cx="467544" cy="478417"/>
          </a:xfrm>
          <a:prstGeom prst="rect">
            <a:avLst/>
          </a:prstGeom>
        </p:spPr>
      </p:pic>
      <p:pic>
        <p:nvPicPr>
          <p:cNvPr id="61" name="Kép 60" descr="Permete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76672"/>
            <a:ext cx="4104456" cy="29819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501008"/>
            <a:ext cx="2592288" cy="2907293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3" name="Kép 62" descr="nepszav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764704"/>
            <a:ext cx="4032448" cy="29523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4" name="Kép 63" descr="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3356992"/>
            <a:ext cx="4968552" cy="29355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764705"/>
            <a:ext cx="7772400" cy="792087"/>
          </a:xfrm>
        </p:spPr>
        <p:txBody>
          <a:bodyPr>
            <a:normAutofit/>
            <a:scene3d>
              <a:camera prst="perspectiveRelaxed"/>
              <a:lightRig rig="threePt" dir="t"/>
            </a:scene3d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Hova kerül mindez?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59632" y="1628800"/>
            <a:ext cx="6656784" cy="4226024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A kukásautóból hová kerül a tartalom?</a:t>
            </a:r>
          </a:p>
          <a:p>
            <a:pPr marL="514350" indent="-514350" algn="l">
              <a:buFont typeface="+mj-lt"/>
              <a:buAutoNum type="arabicPeriod"/>
            </a:pPr>
            <a:r>
              <a:rPr lang="hu-HU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lemérik kukásautóval együtt (hídmérleg segítségével)</a:t>
            </a:r>
          </a:p>
          <a:p>
            <a:pPr marL="514350" indent="-514350" algn="l">
              <a:buFont typeface="+mj-lt"/>
              <a:buAutoNum type="arabicPeriod"/>
            </a:pPr>
            <a:r>
              <a:rPr lang="hu-HU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A végén pontos kilogrammokat kapunk, mennyi hulladék került beszállításra. </a:t>
            </a:r>
            <a:endParaRPr lang="hu-HU" dirty="0">
              <a:solidFill>
                <a:schemeClr val="tx1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pic>
        <p:nvPicPr>
          <p:cNvPr id="7" name="Kép 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475729" cy="486792"/>
          </a:xfrm>
          <a:prstGeom prst="rect">
            <a:avLst/>
          </a:prstGeom>
        </p:spPr>
      </p:pic>
      <p:pic>
        <p:nvPicPr>
          <p:cNvPr id="8" name="Kép 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7544" cy="478417"/>
          </a:xfrm>
          <a:prstGeom prst="rect">
            <a:avLst/>
          </a:prstGeom>
        </p:spPr>
      </p:pic>
      <p:pic>
        <p:nvPicPr>
          <p:cNvPr id="9" name="Kép 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475728" cy="486792"/>
          </a:xfrm>
          <a:prstGeom prst="rect">
            <a:avLst/>
          </a:prstGeom>
        </p:spPr>
      </p:pic>
      <p:pic>
        <p:nvPicPr>
          <p:cNvPr id="10" name="Kép 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467544" cy="478417"/>
          </a:xfrm>
          <a:prstGeom prst="rect">
            <a:avLst/>
          </a:prstGeom>
        </p:spPr>
      </p:pic>
      <p:pic>
        <p:nvPicPr>
          <p:cNvPr id="11" name="Kép 1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467544" cy="478417"/>
          </a:xfrm>
          <a:prstGeom prst="rect">
            <a:avLst/>
          </a:prstGeom>
        </p:spPr>
      </p:pic>
      <p:pic>
        <p:nvPicPr>
          <p:cNvPr id="12" name="Kép 1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475729" cy="486792"/>
          </a:xfrm>
          <a:prstGeom prst="rect">
            <a:avLst/>
          </a:prstGeom>
        </p:spPr>
      </p:pic>
      <p:pic>
        <p:nvPicPr>
          <p:cNvPr id="13" name="Kép 1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475727" cy="486791"/>
          </a:xfrm>
          <a:prstGeom prst="rect">
            <a:avLst/>
          </a:prstGeom>
        </p:spPr>
      </p:pic>
      <p:pic>
        <p:nvPicPr>
          <p:cNvPr id="14" name="Kép 1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475729" cy="486792"/>
          </a:xfrm>
          <a:prstGeom prst="rect">
            <a:avLst/>
          </a:prstGeom>
        </p:spPr>
      </p:pic>
      <p:pic>
        <p:nvPicPr>
          <p:cNvPr id="15" name="Kép 1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5064"/>
            <a:ext cx="475727" cy="486791"/>
          </a:xfrm>
          <a:prstGeom prst="rect">
            <a:avLst/>
          </a:prstGeom>
        </p:spPr>
      </p:pic>
      <p:pic>
        <p:nvPicPr>
          <p:cNvPr id="16" name="Kép 1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81128"/>
            <a:ext cx="475729" cy="486792"/>
          </a:xfrm>
          <a:prstGeom prst="rect">
            <a:avLst/>
          </a:prstGeom>
        </p:spPr>
      </p:pic>
      <p:pic>
        <p:nvPicPr>
          <p:cNvPr id="17" name="Kép 1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57192"/>
            <a:ext cx="475729" cy="486792"/>
          </a:xfrm>
          <a:prstGeom prst="rect">
            <a:avLst/>
          </a:prstGeom>
        </p:spPr>
      </p:pic>
      <p:pic>
        <p:nvPicPr>
          <p:cNvPr id="18" name="Kép 1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33256"/>
            <a:ext cx="467544" cy="478417"/>
          </a:xfrm>
          <a:prstGeom prst="rect">
            <a:avLst/>
          </a:prstGeom>
        </p:spPr>
      </p:pic>
      <p:pic>
        <p:nvPicPr>
          <p:cNvPr id="19" name="Kép 1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9582"/>
            <a:ext cx="467544" cy="478417"/>
          </a:xfrm>
          <a:prstGeom prst="rect">
            <a:avLst/>
          </a:prstGeom>
        </p:spPr>
      </p:pic>
      <p:pic>
        <p:nvPicPr>
          <p:cNvPr id="20" name="Kép 1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475729" cy="486792"/>
          </a:xfrm>
          <a:prstGeom prst="rect">
            <a:avLst/>
          </a:prstGeom>
        </p:spPr>
      </p:pic>
      <p:pic>
        <p:nvPicPr>
          <p:cNvPr id="21" name="Kép 2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475729" cy="486792"/>
          </a:xfrm>
          <a:prstGeom prst="rect">
            <a:avLst/>
          </a:prstGeom>
        </p:spPr>
      </p:pic>
      <p:pic>
        <p:nvPicPr>
          <p:cNvPr id="22" name="Kép 2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0"/>
            <a:ext cx="475729" cy="486792"/>
          </a:xfrm>
          <a:prstGeom prst="rect">
            <a:avLst/>
          </a:prstGeom>
        </p:spPr>
      </p:pic>
      <p:pic>
        <p:nvPicPr>
          <p:cNvPr id="23" name="Kép 2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0"/>
            <a:ext cx="475729" cy="486792"/>
          </a:xfrm>
          <a:prstGeom prst="rect">
            <a:avLst/>
          </a:prstGeom>
        </p:spPr>
      </p:pic>
      <p:pic>
        <p:nvPicPr>
          <p:cNvPr id="24" name="Kép 2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0"/>
            <a:ext cx="475729" cy="486792"/>
          </a:xfrm>
          <a:prstGeom prst="rect">
            <a:avLst/>
          </a:prstGeom>
        </p:spPr>
      </p:pic>
      <p:pic>
        <p:nvPicPr>
          <p:cNvPr id="25" name="Kép 2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0"/>
            <a:ext cx="475729" cy="486792"/>
          </a:xfrm>
          <a:prstGeom prst="rect">
            <a:avLst/>
          </a:prstGeom>
        </p:spPr>
      </p:pic>
      <p:pic>
        <p:nvPicPr>
          <p:cNvPr id="26" name="Kép 2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75729" cy="486792"/>
          </a:xfrm>
          <a:prstGeom prst="rect">
            <a:avLst/>
          </a:prstGeom>
        </p:spPr>
      </p:pic>
      <p:pic>
        <p:nvPicPr>
          <p:cNvPr id="27" name="Kép 2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0"/>
            <a:ext cx="475729" cy="486792"/>
          </a:xfrm>
          <a:prstGeom prst="rect">
            <a:avLst/>
          </a:prstGeom>
        </p:spPr>
      </p:pic>
      <p:pic>
        <p:nvPicPr>
          <p:cNvPr id="28" name="Kép 2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0"/>
            <a:ext cx="475729" cy="486792"/>
          </a:xfrm>
          <a:prstGeom prst="rect">
            <a:avLst/>
          </a:prstGeom>
        </p:spPr>
      </p:pic>
      <p:pic>
        <p:nvPicPr>
          <p:cNvPr id="29" name="Kép 2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0"/>
            <a:ext cx="475729" cy="486792"/>
          </a:xfrm>
          <a:prstGeom prst="rect">
            <a:avLst/>
          </a:prstGeom>
        </p:spPr>
      </p:pic>
      <p:pic>
        <p:nvPicPr>
          <p:cNvPr id="30" name="Kép 2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0"/>
            <a:ext cx="475729" cy="486792"/>
          </a:xfrm>
          <a:prstGeom prst="rect">
            <a:avLst/>
          </a:prstGeom>
        </p:spPr>
      </p:pic>
      <p:pic>
        <p:nvPicPr>
          <p:cNvPr id="31" name="Kép 3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0"/>
            <a:ext cx="475729" cy="486792"/>
          </a:xfrm>
          <a:prstGeom prst="rect">
            <a:avLst/>
          </a:prstGeom>
        </p:spPr>
      </p:pic>
      <p:pic>
        <p:nvPicPr>
          <p:cNvPr id="32" name="Kép 3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0"/>
            <a:ext cx="475729" cy="486792"/>
          </a:xfrm>
          <a:prstGeom prst="rect">
            <a:avLst/>
          </a:prstGeom>
        </p:spPr>
      </p:pic>
      <p:pic>
        <p:nvPicPr>
          <p:cNvPr id="33" name="Kép 3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0"/>
            <a:ext cx="475729" cy="486792"/>
          </a:xfrm>
          <a:prstGeom prst="rect">
            <a:avLst/>
          </a:prstGeom>
        </p:spPr>
      </p:pic>
      <p:pic>
        <p:nvPicPr>
          <p:cNvPr id="34" name="Kép 3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548680"/>
            <a:ext cx="475729" cy="486792"/>
          </a:xfrm>
          <a:prstGeom prst="rect">
            <a:avLst/>
          </a:prstGeom>
        </p:spPr>
      </p:pic>
      <p:pic>
        <p:nvPicPr>
          <p:cNvPr id="35" name="Kép 3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1124744"/>
            <a:ext cx="475729" cy="486792"/>
          </a:xfrm>
          <a:prstGeom prst="rect">
            <a:avLst/>
          </a:prstGeom>
        </p:spPr>
      </p:pic>
      <p:pic>
        <p:nvPicPr>
          <p:cNvPr id="36" name="Kép 3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1700808"/>
            <a:ext cx="475729" cy="486792"/>
          </a:xfrm>
          <a:prstGeom prst="rect">
            <a:avLst/>
          </a:prstGeom>
        </p:spPr>
      </p:pic>
      <p:pic>
        <p:nvPicPr>
          <p:cNvPr id="37" name="Kép 3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2348880"/>
            <a:ext cx="475729" cy="486792"/>
          </a:xfrm>
          <a:prstGeom prst="rect">
            <a:avLst/>
          </a:prstGeom>
        </p:spPr>
      </p:pic>
      <p:pic>
        <p:nvPicPr>
          <p:cNvPr id="38" name="Kép 3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2924944"/>
            <a:ext cx="475729" cy="486792"/>
          </a:xfrm>
          <a:prstGeom prst="rect">
            <a:avLst/>
          </a:prstGeom>
        </p:spPr>
      </p:pic>
      <p:pic>
        <p:nvPicPr>
          <p:cNvPr id="39" name="Kép 3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3501008"/>
            <a:ext cx="475729" cy="486792"/>
          </a:xfrm>
          <a:prstGeom prst="rect">
            <a:avLst/>
          </a:prstGeom>
        </p:spPr>
      </p:pic>
      <p:pic>
        <p:nvPicPr>
          <p:cNvPr id="40" name="Kép 3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4077072"/>
            <a:ext cx="475729" cy="486792"/>
          </a:xfrm>
          <a:prstGeom prst="rect">
            <a:avLst/>
          </a:prstGeom>
        </p:spPr>
      </p:pic>
      <p:pic>
        <p:nvPicPr>
          <p:cNvPr id="41" name="Kép 4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4653136"/>
            <a:ext cx="475729" cy="486792"/>
          </a:xfrm>
          <a:prstGeom prst="rect">
            <a:avLst/>
          </a:prstGeom>
        </p:spPr>
      </p:pic>
      <p:pic>
        <p:nvPicPr>
          <p:cNvPr id="42" name="Kép 4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5229200"/>
            <a:ext cx="475729" cy="486792"/>
          </a:xfrm>
          <a:prstGeom prst="rect">
            <a:avLst/>
          </a:prstGeom>
        </p:spPr>
      </p:pic>
      <p:pic>
        <p:nvPicPr>
          <p:cNvPr id="43" name="Kép 4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5805264"/>
            <a:ext cx="475729" cy="486792"/>
          </a:xfrm>
          <a:prstGeom prst="rect">
            <a:avLst/>
          </a:prstGeom>
        </p:spPr>
      </p:pic>
      <p:pic>
        <p:nvPicPr>
          <p:cNvPr id="44" name="Kép 4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6371208"/>
            <a:ext cx="475729" cy="486792"/>
          </a:xfrm>
          <a:prstGeom prst="rect">
            <a:avLst/>
          </a:prstGeom>
        </p:spPr>
      </p:pic>
      <p:pic>
        <p:nvPicPr>
          <p:cNvPr id="45" name="Kép 4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379583"/>
            <a:ext cx="467544" cy="478417"/>
          </a:xfrm>
          <a:prstGeom prst="rect">
            <a:avLst/>
          </a:prstGeom>
        </p:spPr>
      </p:pic>
      <p:pic>
        <p:nvPicPr>
          <p:cNvPr id="46" name="Kép 4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379583"/>
            <a:ext cx="467544" cy="478417"/>
          </a:xfrm>
          <a:prstGeom prst="rect">
            <a:avLst/>
          </a:prstGeom>
        </p:spPr>
      </p:pic>
      <p:pic>
        <p:nvPicPr>
          <p:cNvPr id="47" name="Kép 4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6379583"/>
            <a:ext cx="467544" cy="478417"/>
          </a:xfrm>
          <a:prstGeom prst="rect">
            <a:avLst/>
          </a:prstGeom>
        </p:spPr>
      </p:pic>
      <p:pic>
        <p:nvPicPr>
          <p:cNvPr id="48" name="Kép 4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6379583"/>
            <a:ext cx="467544" cy="478417"/>
          </a:xfrm>
          <a:prstGeom prst="rect">
            <a:avLst/>
          </a:prstGeom>
        </p:spPr>
      </p:pic>
      <p:pic>
        <p:nvPicPr>
          <p:cNvPr id="49" name="Kép 4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6379583"/>
            <a:ext cx="467544" cy="478417"/>
          </a:xfrm>
          <a:prstGeom prst="rect">
            <a:avLst/>
          </a:prstGeom>
        </p:spPr>
      </p:pic>
      <p:pic>
        <p:nvPicPr>
          <p:cNvPr id="50" name="Kép 4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6379583"/>
            <a:ext cx="467544" cy="478417"/>
          </a:xfrm>
          <a:prstGeom prst="rect">
            <a:avLst/>
          </a:prstGeom>
        </p:spPr>
      </p:pic>
      <p:pic>
        <p:nvPicPr>
          <p:cNvPr id="51" name="Kép 5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6379583"/>
            <a:ext cx="467544" cy="478417"/>
          </a:xfrm>
          <a:prstGeom prst="rect">
            <a:avLst/>
          </a:prstGeom>
        </p:spPr>
      </p:pic>
      <p:pic>
        <p:nvPicPr>
          <p:cNvPr id="52" name="Kép 5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6379583"/>
            <a:ext cx="467544" cy="478417"/>
          </a:xfrm>
          <a:prstGeom prst="rect">
            <a:avLst/>
          </a:prstGeom>
        </p:spPr>
      </p:pic>
      <p:pic>
        <p:nvPicPr>
          <p:cNvPr id="53" name="Kép 5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6379583"/>
            <a:ext cx="467544" cy="478417"/>
          </a:xfrm>
          <a:prstGeom prst="rect">
            <a:avLst/>
          </a:prstGeom>
        </p:spPr>
      </p:pic>
      <p:pic>
        <p:nvPicPr>
          <p:cNvPr id="54" name="Kép 5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6379583"/>
            <a:ext cx="467544" cy="478417"/>
          </a:xfrm>
          <a:prstGeom prst="rect">
            <a:avLst/>
          </a:prstGeom>
        </p:spPr>
      </p:pic>
      <p:pic>
        <p:nvPicPr>
          <p:cNvPr id="55" name="Kép 5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6379583"/>
            <a:ext cx="467544" cy="478417"/>
          </a:xfrm>
          <a:prstGeom prst="rect">
            <a:avLst/>
          </a:prstGeom>
        </p:spPr>
      </p:pic>
      <p:pic>
        <p:nvPicPr>
          <p:cNvPr id="56" name="Kép 5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6379583"/>
            <a:ext cx="467544" cy="478417"/>
          </a:xfrm>
          <a:prstGeom prst="rect">
            <a:avLst/>
          </a:prstGeom>
        </p:spPr>
      </p:pic>
      <p:pic>
        <p:nvPicPr>
          <p:cNvPr id="57" name="Kép 5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6379583"/>
            <a:ext cx="467544" cy="478417"/>
          </a:xfrm>
          <a:prstGeom prst="rect">
            <a:avLst/>
          </a:prstGeom>
        </p:spPr>
      </p:pic>
      <p:pic>
        <p:nvPicPr>
          <p:cNvPr id="58" name="Kép 5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6379583"/>
            <a:ext cx="467544" cy="478417"/>
          </a:xfrm>
          <a:prstGeom prst="rect">
            <a:avLst/>
          </a:prstGeom>
        </p:spPr>
      </p:pic>
      <p:sp>
        <p:nvSpPr>
          <p:cNvPr id="59" name="Vágott nyíl jobbra 58">
            <a:hlinkClick r:id="" action="ppaction://hlinkshowjump?jump=firstslide"/>
          </p:cNvPr>
          <p:cNvSpPr>
            <a:spLocks noChangeAspect="1"/>
          </p:cNvSpPr>
          <p:nvPr/>
        </p:nvSpPr>
        <p:spPr>
          <a:xfrm rot="10800000">
            <a:off x="611560" y="5877272"/>
            <a:ext cx="756000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10800000" lon="10800000" rev="10800000"/>
              </a:camera>
              <a:lightRig rig="threePt" dir="t"/>
            </a:scene3d>
          </a:bodyPr>
          <a:lstStyle/>
          <a:p>
            <a:pPr algn="ctr"/>
            <a:endParaRPr lang="hu-H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764705"/>
            <a:ext cx="7772400" cy="792087"/>
          </a:xfrm>
        </p:spPr>
        <p:txBody>
          <a:bodyPr>
            <a:normAutofit/>
            <a:scene3d>
              <a:camera prst="perspectiveRelaxed"/>
              <a:lightRig rig="threePt" dir="t"/>
            </a:scene3d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3 helyre mehet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hu-HU" dirty="0" smtClean="0">
                <a:solidFill>
                  <a:schemeClr val="tx1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Komposztálóba </a:t>
            </a:r>
          </a:p>
          <a:p>
            <a:pPr marL="514350" indent="-514350" algn="l">
              <a:buFont typeface="+mj-lt"/>
              <a:buAutoNum type="arabicPeriod"/>
            </a:pPr>
            <a:r>
              <a:rPr lang="hu-HU" dirty="0" smtClean="0">
                <a:solidFill>
                  <a:schemeClr val="tx1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válogatóba </a:t>
            </a:r>
          </a:p>
          <a:p>
            <a:pPr marL="514350" indent="-514350" algn="l">
              <a:buFont typeface="+mj-lt"/>
              <a:buAutoNum type="arabicPeriod"/>
            </a:pPr>
            <a:r>
              <a:rPr lang="hu-HU" dirty="0" smtClean="0">
                <a:solidFill>
                  <a:schemeClr val="tx1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(műszaki védelem segítségével) lerakóba</a:t>
            </a:r>
          </a:p>
        </p:txBody>
      </p:sp>
      <p:pic>
        <p:nvPicPr>
          <p:cNvPr id="7" name="Kép 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475729" cy="486792"/>
          </a:xfrm>
          <a:prstGeom prst="rect">
            <a:avLst/>
          </a:prstGeom>
        </p:spPr>
      </p:pic>
      <p:pic>
        <p:nvPicPr>
          <p:cNvPr id="8" name="Kép 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7544" cy="478417"/>
          </a:xfrm>
          <a:prstGeom prst="rect">
            <a:avLst/>
          </a:prstGeom>
        </p:spPr>
      </p:pic>
      <p:pic>
        <p:nvPicPr>
          <p:cNvPr id="9" name="Kép 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475728" cy="486792"/>
          </a:xfrm>
          <a:prstGeom prst="rect">
            <a:avLst/>
          </a:prstGeom>
        </p:spPr>
      </p:pic>
      <p:pic>
        <p:nvPicPr>
          <p:cNvPr id="10" name="Kép 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467544" cy="478417"/>
          </a:xfrm>
          <a:prstGeom prst="rect">
            <a:avLst/>
          </a:prstGeom>
        </p:spPr>
      </p:pic>
      <p:pic>
        <p:nvPicPr>
          <p:cNvPr id="11" name="Kép 1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467544" cy="478417"/>
          </a:xfrm>
          <a:prstGeom prst="rect">
            <a:avLst/>
          </a:prstGeom>
        </p:spPr>
      </p:pic>
      <p:pic>
        <p:nvPicPr>
          <p:cNvPr id="12" name="Kép 1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475729" cy="486792"/>
          </a:xfrm>
          <a:prstGeom prst="rect">
            <a:avLst/>
          </a:prstGeom>
        </p:spPr>
      </p:pic>
      <p:pic>
        <p:nvPicPr>
          <p:cNvPr id="13" name="Kép 1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475727" cy="486791"/>
          </a:xfrm>
          <a:prstGeom prst="rect">
            <a:avLst/>
          </a:prstGeom>
        </p:spPr>
      </p:pic>
      <p:pic>
        <p:nvPicPr>
          <p:cNvPr id="14" name="Kép 1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475729" cy="486792"/>
          </a:xfrm>
          <a:prstGeom prst="rect">
            <a:avLst/>
          </a:prstGeom>
        </p:spPr>
      </p:pic>
      <p:pic>
        <p:nvPicPr>
          <p:cNvPr id="15" name="Kép 1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5064"/>
            <a:ext cx="475727" cy="486791"/>
          </a:xfrm>
          <a:prstGeom prst="rect">
            <a:avLst/>
          </a:prstGeom>
        </p:spPr>
      </p:pic>
      <p:pic>
        <p:nvPicPr>
          <p:cNvPr id="16" name="Kép 1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81128"/>
            <a:ext cx="475729" cy="486792"/>
          </a:xfrm>
          <a:prstGeom prst="rect">
            <a:avLst/>
          </a:prstGeom>
        </p:spPr>
      </p:pic>
      <p:pic>
        <p:nvPicPr>
          <p:cNvPr id="17" name="Kép 1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57192"/>
            <a:ext cx="475729" cy="486792"/>
          </a:xfrm>
          <a:prstGeom prst="rect">
            <a:avLst/>
          </a:prstGeom>
        </p:spPr>
      </p:pic>
      <p:pic>
        <p:nvPicPr>
          <p:cNvPr id="18" name="Kép 1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33256"/>
            <a:ext cx="467544" cy="478417"/>
          </a:xfrm>
          <a:prstGeom prst="rect">
            <a:avLst/>
          </a:prstGeom>
        </p:spPr>
      </p:pic>
      <p:pic>
        <p:nvPicPr>
          <p:cNvPr id="19" name="Kép 1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9582"/>
            <a:ext cx="467544" cy="478417"/>
          </a:xfrm>
          <a:prstGeom prst="rect">
            <a:avLst/>
          </a:prstGeom>
        </p:spPr>
      </p:pic>
      <p:pic>
        <p:nvPicPr>
          <p:cNvPr id="20" name="Kép 1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475729" cy="486792"/>
          </a:xfrm>
          <a:prstGeom prst="rect">
            <a:avLst/>
          </a:prstGeom>
        </p:spPr>
      </p:pic>
      <p:pic>
        <p:nvPicPr>
          <p:cNvPr id="21" name="Kép 2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475729" cy="486792"/>
          </a:xfrm>
          <a:prstGeom prst="rect">
            <a:avLst/>
          </a:prstGeom>
        </p:spPr>
      </p:pic>
      <p:pic>
        <p:nvPicPr>
          <p:cNvPr id="22" name="Kép 2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0"/>
            <a:ext cx="475729" cy="486792"/>
          </a:xfrm>
          <a:prstGeom prst="rect">
            <a:avLst/>
          </a:prstGeom>
        </p:spPr>
      </p:pic>
      <p:pic>
        <p:nvPicPr>
          <p:cNvPr id="23" name="Kép 2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0"/>
            <a:ext cx="475729" cy="486792"/>
          </a:xfrm>
          <a:prstGeom prst="rect">
            <a:avLst/>
          </a:prstGeom>
        </p:spPr>
      </p:pic>
      <p:pic>
        <p:nvPicPr>
          <p:cNvPr id="24" name="Kép 2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0"/>
            <a:ext cx="475729" cy="486792"/>
          </a:xfrm>
          <a:prstGeom prst="rect">
            <a:avLst/>
          </a:prstGeom>
        </p:spPr>
      </p:pic>
      <p:pic>
        <p:nvPicPr>
          <p:cNvPr id="25" name="Kép 2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0"/>
            <a:ext cx="475729" cy="486792"/>
          </a:xfrm>
          <a:prstGeom prst="rect">
            <a:avLst/>
          </a:prstGeom>
        </p:spPr>
      </p:pic>
      <p:pic>
        <p:nvPicPr>
          <p:cNvPr id="26" name="Kép 2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75729" cy="486792"/>
          </a:xfrm>
          <a:prstGeom prst="rect">
            <a:avLst/>
          </a:prstGeom>
        </p:spPr>
      </p:pic>
      <p:pic>
        <p:nvPicPr>
          <p:cNvPr id="27" name="Kép 2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0"/>
            <a:ext cx="475729" cy="486792"/>
          </a:xfrm>
          <a:prstGeom prst="rect">
            <a:avLst/>
          </a:prstGeom>
        </p:spPr>
      </p:pic>
      <p:pic>
        <p:nvPicPr>
          <p:cNvPr id="28" name="Kép 2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0"/>
            <a:ext cx="475729" cy="486792"/>
          </a:xfrm>
          <a:prstGeom prst="rect">
            <a:avLst/>
          </a:prstGeom>
        </p:spPr>
      </p:pic>
      <p:pic>
        <p:nvPicPr>
          <p:cNvPr id="29" name="Kép 2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0"/>
            <a:ext cx="475729" cy="486792"/>
          </a:xfrm>
          <a:prstGeom prst="rect">
            <a:avLst/>
          </a:prstGeom>
        </p:spPr>
      </p:pic>
      <p:pic>
        <p:nvPicPr>
          <p:cNvPr id="30" name="Kép 2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0"/>
            <a:ext cx="475729" cy="486792"/>
          </a:xfrm>
          <a:prstGeom prst="rect">
            <a:avLst/>
          </a:prstGeom>
        </p:spPr>
      </p:pic>
      <p:pic>
        <p:nvPicPr>
          <p:cNvPr id="31" name="Kép 3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0"/>
            <a:ext cx="475729" cy="486792"/>
          </a:xfrm>
          <a:prstGeom prst="rect">
            <a:avLst/>
          </a:prstGeom>
        </p:spPr>
      </p:pic>
      <p:pic>
        <p:nvPicPr>
          <p:cNvPr id="32" name="Kép 3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0"/>
            <a:ext cx="475729" cy="486792"/>
          </a:xfrm>
          <a:prstGeom prst="rect">
            <a:avLst/>
          </a:prstGeom>
        </p:spPr>
      </p:pic>
      <p:pic>
        <p:nvPicPr>
          <p:cNvPr id="33" name="Kép 3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0"/>
            <a:ext cx="475729" cy="486792"/>
          </a:xfrm>
          <a:prstGeom prst="rect">
            <a:avLst/>
          </a:prstGeom>
        </p:spPr>
      </p:pic>
      <p:pic>
        <p:nvPicPr>
          <p:cNvPr id="34" name="Kép 3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548680"/>
            <a:ext cx="475729" cy="486792"/>
          </a:xfrm>
          <a:prstGeom prst="rect">
            <a:avLst/>
          </a:prstGeom>
        </p:spPr>
      </p:pic>
      <p:pic>
        <p:nvPicPr>
          <p:cNvPr id="35" name="Kép 3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1124744"/>
            <a:ext cx="475729" cy="486792"/>
          </a:xfrm>
          <a:prstGeom prst="rect">
            <a:avLst/>
          </a:prstGeom>
        </p:spPr>
      </p:pic>
      <p:pic>
        <p:nvPicPr>
          <p:cNvPr id="36" name="Kép 3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1700808"/>
            <a:ext cx="475729" cy="486792"/>
          </a:xfrm>
          <a:prstGeom prst="rect">
            <a:avLst/>
          </a:prstGeom>
        </p:spPr>
      </p:pic>
      <p:pic>
        <p:nvPicPr>
          <p:cNvPr id="37" name="Kép 3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2348880"/>
            <a:ext cx="475729" cy="486792"/>
          </a:xfrm>
          <a:prstGeom prst="rect">
            <a:avLst/>
          </a:prstGeom>
        </p:spPr>
      </p:pic>
      <p:pic>
        <p:nvPicPr>
          <p:cNvPr id="38" name="Kép 3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2924944"/>
            <a:ext cx="475729" cy="486792"/>
          </a:xfrm>
          <a:prstGeom prst="rect">
            <a:avLst/>
          </a:prstGeom>
        </p:spPr>
      </p:pic>
      <p:pic>
        <p:nvPicPr>
          <p:cNvPr id="39" name="Kép 3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3501008"/>
            <a:ext cx="475729" cy="486792"/>
          </a:xfrm>
          <a:prstGeom prst="rect">
            <a:avLst/>
          </a:prstGeom>
        </p:spPr>
      </p:pic>
      <p:pic>
        <p:nvPicPr>
          <p:cNvPr id="40" name="Kép 3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4077072"/>
            <a:ext cx="475729" cy="486792"/>
          </a:xfrm>
          <a:prstGeom prst="rect">
            <a:avLst/>
          </a:prstGeom>
        </p:spPr>
      </p:pic>
      <p:pic>
        <p:nvPicPr>
          <p:cNvPr id="41" name="Kép 4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4653136"/>
            <a:ext cx="475729" cy="486792"/>
          </a:xfrm>
          <a:prstGeom prst="rect">
            <a:avLst/>
          </a:prstGeom>
        </p:spPr>
      </p:pic>
      <p:pic>
        <p:nvPicPr>
          <p:cNvPr id="42" name="Kép 4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5229200"/>
            <a:ext cx="475729" cy="486792"/>
          </a:xfrm>
          <a:prstGeom prst="rect">
            <a:avLst/>
          </a:prstGeom>
        </p:spPr>
      </p:pic>
      <p:pic>
        <p:nvPicPr>
          <p:cNvPr id="43" name="Kép 4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5805264"/>
            <a:ext cx="475729" cy="486792"/>
          </a:xfrm>
          <a:prstGeom prst="rect">
            <a:avLst/>
          </a:prstGeom>
        </p:spPr>
      </p:pic>
      <p:pic>
        <p:nvPicPr>
          <p:cNvPr id="44" name="Kép 4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6371208"/>
            <a:ext cx="475729" cy="486792"/>
          </a:xfrm>
          <a:prstGeom prst="rect">
            <a:avLst/>
          </a:prstGeom>
        </p:spPr>
      </p:pic>
      <p:pic>
        <p:nvPicPr>
          <p:cNvPr id="45" name="Kép 4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379583"/>
            <a:ext cx="467544" cy="478417"/>
          </a:xfrm>
          <a:prstGeom prst="rect">
            <a:avLst/>
          </a:prstGeom>
        </p:spPr>
      </p:pic>
      <p:pic>
        <p:nvPicPr>
          <p:cNvPr id="46" name="Kép 4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379583"/>
            <a:ext cx="467544" cy="478417"/>
          </a:xfrm>
          <a:prstGeom prst="rect">
            <a:avLst/>
          </a:prstGeom>
        </p:spPr>
      </p:pic>
      <p:pic>
        <p:nvPicPr>
          <p:cNvPr id="47" name="Kép 4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6379583"/>
            <a:ext cx="467544" cy="478417"/>
          </a:xfrm>
          <a:prstGeom prst="rect">
            <a:avLst/>
          </a:prstGeom>
        </p:spPr>
      </p:pic>
      <p:pic>
        <p:nvPicPr>
          <p:cNvPr id="48" name="Kép 4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6379583"/>
            <a:ext cx="467544" cy="478417"/>
          </a:xfrm>
          <a:prstGeom prst="rect">
            <a:avLst/>
          </a:prstGeom>
        </p:spPr>
      </p:pic>
      <p:pic>
        <p:nvPicPr>
          <p:cNvPr id="49" name="Kép 4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6379583"/>
            <a:ext cx="467544" cy="478417"/>
          </a:xfrm>
          <a:prstGeom prst="rect">
            <a:avLst/>
          </a:prstGeom>
        </p:spPr>
      </p:pic>
      <p:pic>
        <p:nvPicPr>
          <p:cNvPr id="50" name="Kép 4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6379583"/>
            <a:ext cx="467544" cy="478417"/>
          </a:xfrm>
          <a:prstGeom prst="rect">
            <a:avLst/>
          </a:prstGeom>
        </p:spPr>
      </p:pic>
      <p:pic>
        <p:nvPicPr>
          <p:cNvPr id="51" name="Kép 5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6379583"/>
            <a:ext cx="467544" cy="478417"/>
          </a:xfrm>
          <a:prstGeom prst="rect">
            <a:avLst/>
          </a:prstGeom>
        </p:spPr>
      </p:pic>
      <p:pic>
        <p:nvPicPr>
          <p:cNvPr id="52" name="Kép 5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6379583"/>
            <a:ext cx="467544" cy="478417"/>
          </a:xfrm>
          <a:prstGeom prst="rect">
            <a:avLst/>
          </a:prstGeom>
        </p:spPr>
      </p:pic>
      <p:pic>
        <p:nvPicPr>
          <p:cNvPr id="53" name="Kép 5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6379583"/>
            <a:ext cx="467544" cy="478417"/>
          </a:xfrm>
          <a:prstGeom prst="rect">
            <a:avLst/>
          </a:prstGeom>
        </p:spPr>
      </p:pic>
      <p:pic>
        <p:nvPicPr>
          <p:cNvPr id="54" name="Kép 5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6379583"/>
            <a:ext cx="467544" cy="478417"/>
          </a:xfrm>
          <a:prstGeom prst="rect">
            <a:avLst/>
          </a:prstGeom>
        </p:spPr>
      </p:pic>
      <p:pic>
        <p:nvPicPr>
          <p:cNvPr id="55" name="Kép 5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6379583"/>
            <a:ext cx="467544" cy="478417"/>
          </a:xfrm>
          <a:prstGeom prst="rect">
            <a:avLst/>
          </a:prstGeom>
        </p:spPr>
      </p:pic>
      <p:pic>
        <p:nvPicPr>
          <p:cNvPr id="56" name="Kép 5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6379583"/>
            <a:ext cx="467544" cy="478417"/>
          </a:xfrm>
          <a:prstGeom prst="rect">
            <a:avLst/>
          </a:prstGeom>
        </p:spPr>
      </p:pic>
      <p:pic>
        <p:nvPicPr>
          <p:cNvPr id="57" name="Kép 5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6379583"/>
            <a:ext cx="467544" cy="478417"/>
          </a:xfrm>
          <a:prstGeom prst="rect">
            <a:avLst/>
          </a:prstGeom>
        </p:spPr>
      </p:pic>
      <p:pic>
        <p:nvPicPr>
          <p:cNvPr id="58" name="Kép 5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6379583"/>
            <a:ext cx="467544" cy="478417"/>
          </a:xfrm>
          <a:prstGeom prst="rect">
            <a:avLst/>
          </a:prstGeom>
        </p:spPr>
      </p:pic>
      <p:pic>
        <p:nvPicPr>
          <p:cNvPr id="6146" name="Picture 2" descr="http://i.cdn.nrholding.net/155933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48680"/>
            <a:ext cx="1956675" cy="2366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148" name="Picture 4" descr="hulladékfeldolgozás, szelektív hulladékgy&amp;udblac;jtés, pet-palack, hulladékgazdálkodá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861048"/>
            <a:ext cx="3384376" cy="242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Nos, egyzer minden gép így végzi. Az is, amin most e sorokat olvasod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789040"/>
            <a:ext cx="4032448" cy="2580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475729" cy="486792"/>
          </a:xfrm>
          <a:prstGeom prst="rect">
            <a:avLst/>
          </a:prstGeom>
        </p:spPr>
      </p:pic>
      <p:pic>
        <p:nvPicPr>
          <p:cNvPr id="8" name="Kép 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7544" cy="478417"/>
          </a:xfrm>
          <a:prstGeom prst="rect">
            <a:avLst/>
          </a:prstGeom>
        </p:spPr>
      </p:pic>
      <p:pic>
        <p:nvPicPr>
          <p:cNvPr id="9" name="Kép 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475728" cy="486792"/>
          </a:xfrm>
          <a:prstGeom prst="rect">
            <a:avLst/>
          </a:prstGeom>
        </p:spPr>
      </p:pic>
      <p:pic>
        <p:nvPicPr>
          <p:cNvPr id="10" name="Kép 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467544" cy="478417"/>
          </a:xfrm>
          <a:prstGeom prst="rect">
            <a:avLst/>
          </a:prstGeom>
        </p:spPr>
      </p:pic>
      <p:pic>
        <p:nvPicPr>
          <p:cNvPr id="11" name="Kép 1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467544" cy="478417"/>
          </a:xfrm>
          <a:prstGeom prst="rect">
            <a:avLst/>
          </a:prstGeom>
        </p:spPr>
      </p:pic>
      <p:pic>
        <p:nvPicPr>
          <p:cNvPr id="12" name="Kép 1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475729" cy="486792"/>
          </a:xfrm>
          <a:prstGeom prst="rect">
            <a:avLst/>
          </a:prstGeom>
        </p:spPr>
      </p:pic>
      <p:pic>
        <p:nvPicPr>
          <p:cNvPr id="13" name="Kép 1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475727" cy="486791"/>
          </a:xfrm>
          <a:prstGeom prst="rect">
            <a:avLst/>
          </a:prstGeom>
        </p:spPr>
      </p:pic>
      <p:pic>
        <p:nvPicPr>
          <p:cNvPr id="14" name="Kép 1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475729" cy="486792"/>
          </a:xfrm>
          <a:prstGeom prst="rect">
            <a:avLst/>
          </a:prstGeom>
        </p:spPr>
      </p:pic>
      <p:pic>
        <p:nvPicPr>
          <p:cNvPr id="15" name="Kép 1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5064"/>
            <a:ext cx="475727" cy="486791"/>
          </a:xfrm>
          <a:prstGeom prst="rect">
            <a:avLst/>
          </a:prstGeom>
        </p:spPr>
      </p:pic>
      <p:pic>
        <p:nvPicPr>
          <p:cNvPr id="16" name="Kép 1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81128"/>
            <a:ext cx="475729" cy="486792"/>
          </a:xfrm>
          <a:prstGeom prst="rect">
            <a:avLst/>
          </a:prstGeom>
        </p:spPr>
      </p:pic>
      <p:pic>
        <p:nvPicPr>
          <p:cNvPr id="17" name="Kép 1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57192"/>
            <a:ext cx="475729" cy="486792"/>
          </a:xfrm>
          <a:prstGeom prst="rect">
            <a:avLst/>
          </a:prstGeom>
        </p:spPr>
      </p:pic>
      <p:pic>
        <p:nvPicPr>
          <p:cNvPr id="18" name="Kép 1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33256"/>
            <a:ext cx="467544" cy="478417"/>
          </a:xfrm>
          <a:prstGeom prst="rect">
            <a:avLst/>
          </a:prstGeom>
        </p:spPr>
      </p:pic>
      <p:pic>
        <p:nvPicPr>
          <p:cNvPr id="19" name="Kép 1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9582"/>
            <a:ext cx="467544" cy="478417"/>
          </a:xfrm>
          <a:prstGeom prst="rect">
            <a:avLst/>
          </a:prstGeom>
        </p:spPr>
      </p:pic>
      <p:pic>
        <p:nvPicPr>
          <p:cNvPr id="20" name="Kép 1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475729" cy="486792"/>
          </a:xfrm>
          <a:prstGeom prst="rect">
            <a:avLst/>
          </a:prstGeom>
        </p:spPr>
      </p:pic>
      <p:pic>
        <p:nvPicPr>
          <p:cNvPr id="21" name="Kép 2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475729" cy="486792"/>
          </a:xfrm>
          <a:prstGeom prst="rect">
            <a:avLst/>
          </a:prstGeom>
        </p:spPr>
      </p:pic>
      <p:pic>
        <p:nvPicPr>
          <p:cNvPr id="22" name="Kép 2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0"/>
            <a:ext cx="475729" cy="486792"/>
          </a:xfrm>
          <a:prstGeom prst="rect">
            <a:avLst/>
          </a:prstGeom>
        </p:spPr>
      </p:pic>
      <p:pic>
        <p:nvPicPr>
          <p:cNvPr id="23" name="Kép 2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0"/>
            <a:ext cx="475729" cy="486792"/>
          </a:xfrm>
          <a:prstGeom prst="rect">
            <a:avLst/>
          </a:prstGeom>
        </p:spPr>
      </p:pic>
      <p:pic>
        <p:nvPicPr>
          <p:cNvPr id="24" name="Kép 2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0"/>
            <a:ext cx="475729" cy="486792"/>
          </a:xfrm>
          <a:prstGeom prst="rect">
            <a:avLst/>
          </a:prstGeom>
        </p:spPr>
      </p:pic>
      <p:pic>
        <p:nvPicPr>
          <p:cNvPr id="25" name="Kép 2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0"/>
            <a:ext cx="475729" cy="486792"/>
          </a:xfrm>
          <a:prstGeom prst="rect">
            <a:avLst/>
          </a:prstGeom>
        </p:spPr>
      </p:pic>
      <p:pic>
        <p:nvPicPr>
          <p:cNvPr id="26" name="Kép 2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75729" cy="486792"/>
          </a:xfrm>
          <a:prstGeom prst="rect">
            <a:avLst/>
          </a:prstGeom>
        </p:spPr>
      </p:pic>
      <p:pic>
        <p:nvPicPr>
          <p:cNvPr id="27" name="Kép 2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0"/>
            <a:ext cx="475729" cy="486792"/>
          </a:xfrm>
          <a:prstGeom prst="rect">
            <a:avLst/>
          </a:prstGeom>
        </p:spPr>
      </p:pic>
      <p:pic>
        <p:nvPicPr>
          <p:cNvPr id="28" name="Kép 2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0"/>
            <a:ext cx="475729" cy="486792"/>
          </a:xfrm>
          <a:prstGeom prst="rect">
            <a:avLst/>
          </a:prstGeom>
        </p:spPr>
      </p:pic>
      <p:pic>
        <p:nvPicPr>
          <p:cNvPr id="29" name="Kép 2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0"/>
            <a:ext cx="475729" cy="486792"/>
          </a:xfrm>
          <a:prstGeom prst="rect">
            <a:avLst/>
          </a:prstGeom>
        </p:spPr>
      </p:pic>
      <p:pic>
        <p:nvPicPr>
          <p:cNvPr id="30" name="Kép 2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0"/>
            <a:ext cx="475729" cy="486792"/>
          </a:xfrm>
          <a:prstGeom prst="rect">
            <a:avLst/>
          </a:prstGeom>
        </p:spPr>
      </p:pic>
      <p:pic>
        <p:nvPicPr>
          <p:cNvPr id="31" name="Kép 3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0"/>
            <a:ext cx="475729" cy="486792"/>
          </a:xfrm>
          <a:prstGeom prst="rect">
            <a:avLst/>
          </a:prstGeom>
        </p:spPr>
      </p:pic>
      <p:pic>
        <p:nvPicPr>
          <p:cNvPr id="32" name="Kép 3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0"/>
            <a:ext cx="475729" cy="486792"/>
          </a:xfrm>
          <a:prstGeom prst="rect">
            <a:avLst/>
          </a:prstGeom>
        </p:spPr>
      </p:pic>
      <p:pic>
        <p:nvPicPr>
          <p:cNvPr id="33" name="Kép 3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0"/>
            <a:ext cx="475729" cy="486792"/>
          </a:xfrm>
          <a:prstGeom prst="rect">
            <a:avLst/>
          </a:prstGeom>
        </p:spPr>
      </p:pic>
      <p:pic>
        <p:nvPicPr>
          <p:cNvPr id="34" name="Kép 3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548680"/>
            <a:ext cx="475729" cy="486792"/>
          </a:xfrm>
          <a:prstGeom prst="rect">
            <a:avLst/>
          </a:prstGeom>
        </p:spPr>
      </p:pic>
      <p:pic>
        <p:nvPicPr>
          <p:cNvPr id="35" name="Kép 3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1124744"/>
            <a:ext cx="475729" cy="486792"/>
          </a:xfrm>
          <a:prstGeom prst="rect">
            <a:avLst/>
          </a:prstGeom>
        </p:spPr>
      </p:pic>
      <p:pic>
        <p:nvPicPr>
          <p:cNvPr id="36" name="Kép 3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1700808"/>
            <a:ext cx="475729" cy="486792"/>
          </a:xfrm>
          <a:prstGeom prst="rect">
            <a:avLst/>
          </a:prstGeom>
        </p:spPr>
      </p:pic>
      <p:pic>
        <p:nvPicPr>
          <p:cNvPr id="37" name="Kép 3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2348880"/>
            <a:ext cx="475729" cy="486792"/>
          </a:xfrm>
          <a:prstGeom prst="rect">
            <a:avLst/>
          </a:prstGeom>
        </p:spPr>
      </p:pic>
      <p:pic>
        <p:nvPicPr>
          <p:cNvPr id="38" name="Kép 3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2924944"/>
            <a:ext cx="475729" cy="486792"/>
          </a:xfrm>
          <a:prstGeom prst="rect">
            <a:avLst/>
          </a:prstGeom>
        </p:spPr>
      </p:pic>
      <p:pic>
        <p:nvPicPr>
          <p:cNvPr id="39" name="Kép 3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3501008"/>
            <a:ext cx="475729" cy="486792"/>
          </a:xfrm>
          <a:prstGeom prst="rect">
            <a:avLst/>
          </a:prstGeom>
        </p:spPr>
      </p:pic>
      <p:pic>
        <p:nvPicPr>
          <p:cNvPr id="40" name="Kép 3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4077072"/>
            <a:ext cx="475729" cy="486792"/>
          </a:xfrm>
          <a:prstGeom prst="rect">
            <a:avLst/>
          </a:prstGeom>
        </p:spPr>
      </p:pic>
      <p:pic>
        <p:nvPicPr>
          <p:cNvPr id="41" name="Kép 4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4653136"/>
            <a:ext cx="475729" cy="486792"/>
          </a:xfrm>
          <a:prstGeom prst="rect">
            <a:avLst/>
          </a:prstGeom>
        </p:spPr>
      </p:pic>
      <p:pic>
        <p:nvPicPr>
          <p:cNvPr id="42" name="Kép 4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5229200"/>
            <a:ext cx="475729" cy="486792"/>
          </a:xfrm>
          <a:prstGeom prst="rect">
            <a:avLst/>
          </a:prstGeom>
        </p:spPr>
      </p:pic>
      <p:pic>
        <p:nvPicPr>
          <p:cNvPr id="43" name="Kép 4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5805264"/>
            <a:ext cx="475729" cy="486792"/>
          </a:xfrm>
          <a:prstGeom prst="rect">
            <a:avLst/>
          </a:prstGeom>
        </p:spPr>
      </p:pic>
      <p:pic>
        <p:nvPicPr>
          <p:cNvPr id="44" name="Kép 4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6371208"/>
            <a:ext cx="475729" cy="486792"/>
          </a:xfrm>
          <a:prstGeom prst="rect">
            <a:avLst/>
          </a:prstGeom>
        </p:spPr>
      </p:pic>
      <p:pic>
        <p:nvPicPr>
          <p:cNvPr id="45" name="Kép 4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379583"/>
            <a:ext cx="467544" cy="478417"/>
          </a:xfrm>
          <a:prstGeom prst="rect">
            <a:avLst/>
          </a:prstGeom>
        </p:spPr>
      </p:pic>
      <p:pic>
        <p:nvPicPr>
          <p:cNvPr id="46" name="Kép 4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379583"/>
            <a:ext cx="467544" cy="478417"/>
          </a:xfrm>
          <a:prstGeom prst="rect">
            <a:avLst/>
          </a:prstGeom>
        </p:spPr>
      </p:pic>
      <p:pic>
        <p:nvPicPr>
          <p:cNvPr id="47" name="Kép 4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6379583"/>
            <a:ext cx="467544" cy="478417"/>
          </a:xfrm>
          <a:prstGeom prst="rect">
            <a:avLst/>
          </a:prstGeom>
        </p:spPr>
      </p:pic>
      <p:pic>
        <p:nvPicPr>
          <p:cNvPr id="48" name="Kép 4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6379583"/>
            <a:ext cx="467544" cy="478417"/>
          </a:xfrm>
          <a:prstGeom prst="rect">
            <a:avLst/>
          </a:prstGeom>
        </p:spPr>
      </p:pic>
      <p:pic>
        <p:nvPicPr>
          <p:cNvPr id="49" name="Kép 4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6379583"/>
            <a:ext cx="467544" cy="478417"/>
          </a:xfrm>
          <a:prstGeom prst="rect">
            <a:avLst/>
          </a:prstGeom>
        </p:spPr>
      </p:pic>
      <p:pic>
        <p:nvPicPr>
          <p:cNvPr id="50" name="Kép 4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6379583"/>
            <a:ext cx="467544" cy="478417"/>
          </a:xfrm>
          <a:prstGeom prst="rect">
            <a:avLst/>
          </a:prstGeom>
        </p:spPr>
      </p:pic>
      <p:pic>
        <p:nvPicPr>
          <p:cNvPr id="51" name="Kép 5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6379583"/>
            <a:ext cx="467544" cy="478417"/>
          </a:xfrm>
          <a:prstGeom prst="rect">
            <a:avLst/>
          </a:prstGeom>
        </p:spPr>
      </p:pic>
      <p:pic>
        <p:nvPicPr>
          <p:cNvPr id="52" name="Kép 5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6379583"/>
            <a:ext cx="467544" cy="478417"/>
          </a:xfrm>
          <a:prstGeom prst="rect">
            <a:avLst/>
          </a:prstGeom>
        </p:spPr>
      </p:pic>
      <p:pic>
        <p:nvPicPr>
          <p:cNvPr id="53" name="Kép 5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6379583"/>
            <a:ext cx="467544" cy="478417"/>
          </a:xfrm>
          <a:prstGeom prst="rect">
            <a:avLst/>
          </a:prstGeom>
        </p:spPr>
      </p:pic>
      <p:pic>
        <p:nvPicPr>
          <p:cNvPr id="54" name="Kép 5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6379583"/>
            <a:ext cx="467544" cy="478417"/>
          </a:xfrm>
          <a:prstGeom prst="rect">
            <a:avLst/>
          </a:prstGeom>
        </p:spPr>
      </p:pic>
      <p:pic>
        <p:nvPicPr>
          <p:cNvPr id="55" name="Kép 5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6379583"/>
            <a:ext cx="467544" cy="478417"/>
          </a:xfrm>
          <a:prstGeom prst="rect">
            <a:avLst/>
          </a:prstGeom>
        </p:spPr>
      </p:pic>
      <p:pic>
        <p:nvPicPr>
          <p:cNvPr id="56" name="Kép 5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6379583"/>
            <a:ext cx="467544" cy="478417"/>
          </a:xfrm>
          <a:prstGeom prst="rect">
            <a:avLst/>
          </a:prstGeom>
        </p:spPr>
      </p:pic>
      <p:pic>
        <p:nvPicPr>
          <p:cNvPr id="57" name="Kép 5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6379583"/>
            <a:ext cx="467544" cy="478417"/>
          </a:xfrm>
          <a:prstGeom prst="rect">
            <a:avLst/>
          </a:prstGeom>
        </p:spPr>
      </p:pic>
      <p:pic>
        <p:nvPicPr>
          <p:cNvPr id="58" name="Kép 5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6379583"/>
            <a:ext cx="467544" cy="478417"/>
          </a:xfrm>
          <a:prstGeom prst="rect">
            <a:avLst/>
          </a:prstGeom>
        </p:spPr>
      </p:pic>
      <p:graphicFrame>
        <p:nvGraphicFramePr>
          <p:cNvPr id="62" name="Táblázat 61"/>
          <p:cNvGraphicFramePr>
            <a:graphicFrameLocks noGrp="1"/>
          </p:cNvGraphicFramePr>
          <p:nvPr/>
        </p:nvGraphicFramePr>
        <p:xfrm>
          <a:off x="539552" y="548679"/>
          <a:ext cx="8064896" cy="5688632"/>
        </p:xfrm>
        <a:graphic>
          <a:graphicData uri="http://schemas.openxmlformats.org/drawingml/2006/table">
            <a:tbl>
              <a:tblPr/>
              <a:tblGrid>
                <a:gridCol w="896100"/>
                <a:gridCol w="688076"/>
                <a:gridCol w="1656184"/>
                <a:gridCol w="1512168"/>
                <a:gridCol w="1800200"/>
                <a:gridCol w="1512168"/>
              </a:tblGrid>
              <a:tr h="576558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b="1" kern="1200" baseline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rgbClr val="00B0F0">
                                <a:alpha val="60000"/>
                              </a:srgb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Halmazállapot szerint</a:t>
                      </a:r>
                      <a:endParaRPr lang="hu-HU" sz="2800" dirty="0">
                        <a:effectLst>
                          <a:glow rad="101600">
                            <a:srgbClr val="00B0F0">
                              <a:alpha val="60000"/>
                            </a:srgbClr>
                          </a:glo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57">
                <a:tc gridSpan="2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kern="1200" baseline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rgbClr val="FFFF00">
                                <a:alpha val="60000"/>
                              </a:srgb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Szilárd</a:t>
                      </a:r>
                      <a:endParaRPr lang="hu-HU" sz="2200" dirty="0" smtClean="0">
                        <a:effectLst>
                          <a:glow rad="101600">
                            <a:srgbClr val="FFFF00">
                              <a:alpha val="60000"/>
                            </a:srgbClr>
                          </a:glo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kern="1200" baseline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rgbClr val="FFFF00">
                                <a:alpha val="60000"/>
                              </a:srgb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Folyékony</a:t>
                      </a:r>
                      <a:endParaRPr lang="hu-HU" sz="2200" dirty="0" smtClean="0">
                        <a:effectLst>
                          <a:glow rad="101600">
                            <a:srgbClr val="FFFF00">
                              <a:alpha val="60000"/>
                            </a:srgbClr>
                          </a:glo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200" kern="1200" baseline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rgbClr val="FFFF00">
                                <a:alpha val="60000"/>
                              </a:srgb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Iszapszerű</a:t>
                      </a:r>
                      <a:endParaRPr lang="hu-HU" sz="2200" dirty="0">
                        <a:effectLst>
                          <a:glow rad="101600">
                            <a:srgbClr val="FFFF00">
                              <a:alpha val="60000"/>
                            </a:srgbClr>
                          </a:glo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200" dirty="0" smtClean="0">
                          <a:effectLst>
                            <a:glow rad="101600">
                              <a:srgbClr val="FFFF00">
                                <a:alpha val="60000"/>
                              </a:srgbClr>
                            </a:glow>
                          </a:effectLst>
                          <a:latin typeface="Calibri"/>
                          <a:ea typeface="Calibri"/>
                          <a:cs typeface="Times New Roman"/>
                        </a:rPr>
                        <a:t>Gáznemű</a:t>
                      </a:r>
                      <a:endParaRPr lang="hu-HU" sz="2200" dirty="0">
                        <a:effectLst>
                          <a:glow rad="101600">
                            <a:srgbClr val="FFFF00">
                              <a:alpha val="60000"/>
                            </a:srgbClr>
                          </a:glo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383801">
                <a:tc rowSpan="3"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effectLst>
                            <a:glow rad="228600">
                              <a:srgbClr val="00B0F0">
                                <a:alpha val="40000"/>
                              </a:srgbClr>
                            </a:glow>
                          </a:effectLst>
                          <a:latin typeface="Calibri"/>
                          <a:ea typeface="Calibri"/>
                          <a:cs typeface="Times New Roman"/>
                        </a:rPr>
                        <a:t>Eredet</a:t>
                      </a:r>
                      <a:r>
                        <a:rPr lang="hu-HU" sz="2800" baseline="0" dirty="0" smtClean="0">
                          <a:effectLst>
                            <a:glow rad="228600">
                              <a:srgbClr val="00B0F0">
                                <a:alpha val="40000"/>
                              </a:srgbClr>
                            </a:glow>
                          </a:effectLst>
                          <a:latin typeface="Calibri"/>
                          <a:ea typeface="Calibri"/>
                          <a:cs typeface="Times New Roman"/>
                        </a:rPr>
                        <a:t> Szerint</a:t>
                      </a:r>
                      <a:endParaRPr lang="hu-HU" sz="2800" dirty="0">
                        <a:effectLst>
                          <a:glow rad="228600">
                            <a:srgbClr val="00B0F0">
                              <a:alpha val="40000"/>
                            </a:srgbClr>
                          </a:glo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200" kern="1200" spc="100" baseline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rgbClr val="FFFF00">
                                <a:alpha val="60000"/>
                              </a:srgb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Települési</a:t>
                      </a:r>
                      <a:endParaRPr lang="hu-HU" sz="2200" spc="100" baseline="0" dirty="0">
                        <a:effectLst>
                          <a:glow rad="101600">
                            <a:srgbClr val="FFFF00">
                              <a:alpha val="60000"/>
                            </a:srgbClr>
                          </a:glo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Blip>
                          <a:blip r:embed="rId3"/>
                        </a:buBlip>
                      </a:pPr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háztartási és</a:t>
                      </a:r>
                    </a:p>
                    <a:p>
                      <a:pPr algn="ctr"/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utcai szemét</a:t>
                      </a:r>
                      <a:endParaRPr lang="hu-HU" sz="1100" dirty="0">
                        <a:solidFill>
                          <a:schemeClr val="tx1"/>
                        </a:solidFill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Blip>
                          <a:blip r:embed="rId3"/>
                        </a:buBlip>
                      </a:pPr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kommunális</a:t>
                      </a:r>
                    </a:p>
                    <a:p>
                      <a:pPr algn="ctr"/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szennyvíz</a:t>
                      </a:r>
                      <a:endParaRPr lang="hu-HU" sz="1100" dirty="0">
                        <a:solidFill>
                          <a:schemeClr val="tx1"/>
                        </a:solidFill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Blip>
                          <a:blip r:embed="rId3"/>
                        </a:buBlip>
                      </a:pPr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kommunális</a:t>
                      </a:r>
                    </a:p>
                    <a:p>
                      <a:pPr algn="ctr"/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szennyvíz-iszap</a:t>
                      </a:r>
                    </a:p>
                    <a:p>
                      <a:pPr algn="ctr">
                        <a:buFontTx/>
                        <a:buBlip>
                          <a:blip r:embed="rId3"/>
                        </a:buBlip>
                      </a:pPr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szippantott iszap</a:t>
                      </a:r>
                      <a:endParaRPr lang="hu-HU" sz="1100" dirty="0">
                        <a:solidFill>
                          <a:schemeClr val="tx1"/>
                        </a:solidFill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Blip>
                          <a:blip r:embed="rId3"/>
                        </a:buBlip>
                      </a:pPr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Lakóházfűtések füstje</a:t>
                      </a:r>
                      <a:endParaRPr lang="hu-HU" sz="1100" dirty="0">
                        <a:solidFill>
                          <a:schemeClr val="tx1"/>
                        </a:solidFill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90591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200" kern="1200" spc="100" baseline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rgbClr val="FFFF00">
                                <a:alpha val="60000"/>
                              </a:srgb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Termelési</a:t>
                      </a:r>
                      <a:endParaRPr lang="hu-HU" sz="2200" spc="100" baseline="0" dirty="0">
                        <a:effectLst>
                          <a:glow rad="101600">
                            <a:srgbClr val="FFFF00">
                              <a:alpha val="60000"/>
                            </a:srgbClr>
                          </a:glo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Blip>
                          <a:blip r:embed="rId3"/>
                        </a:buBlip>
                      </a:pPr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ipari</a:t>
                      </a:r>
                    </a:p>
                    <a:p>
                      <a:pPr algn="ctr"/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melléktermékek</a:t>
                      </a:r>
                    </a:p>
                    <a:p>
                      <a:pPr algn="ctr"/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és hulladékok</a:t>
                      </a:r>
                    </a:p>
                    <a:p>
                      <a:pPr algn="ctr">
                        <a:buFontTx/>
                        <a:buBlip>
                          <a:blip r:embed="rId3"/>
                        </a:buBlip>
                      </a:pPr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állati eredetű</a:t>
                      </a:r>
                    </a:p>
                    <a:p>
                      <a:pPr algn="ctr"/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hulladékok</a:t>
                      </a:r>
                    </a:p>
                    <a:p>
                      <a:pPr algn="ctr">
                        <a:buFontTx/>
                        <a:buBlip>
                          <a:blip r:embed="rId3"/>
                        </a:buBlip>
                      </a:pPr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almos trágya</a:t>
                      </a:r>
                      <a:endParaRPr lang="hu-HU" sz="1100" dirty="0">
                        <a:solidFill>
                          <a:schemeClr val="tx1"/>
                        </a:solidFill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Blip>
                          <a:blip r:embed="rId3"/>
                        </a:buBlip>
                      </a:pPr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ipari</a:t>
                      </a:r>
                    </a:p>
                    <a:p>
                      <a:pPr algn="ctr">
                        <a:buFontTx/>
                        <a:buBlip>
                          <a:blip r:embed="rId3"/>
                        </a:buBlip>
                      </a:pPr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szennyvizek</a:t>
                      </a:r>
                    </a:p>
                    <a:p>
                      <a:pPr algn="ctr">
                        <a:buFontTx/>
                        <a:buBlip>
                          <a:blip r:embed="rId3"/>
                        </a:buBlip>
                      </a:pPr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olajok</a:t>
                      </a:r>
                    </a:p>
                    <a:p>
                      <a:pPr algn="ctr">
                        <a:buFontTx/>
                        <a:buBlip>
                          <a:blip r:embed="rId3"/>
                        </a:buBlip>
                      </a:pPr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Hígtrágya</a:t>
                      </a:r>
                      <a:endParaRPr lang="hu-HU" sz="1100" dirty="0">
                        <a:solidFill>
                          <a:schemeClr val="tx1"/>
                        </a:solidFill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Blip>
                          <a:blip r:embed="rId3"/>
                        </a:buBlip>
                      </a:pPr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Ipari</a:t>
                      </a:r>
                    </a:p>
                    <a:p>
                      <a:pPr algn="ctr"/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szennyvíziszapok</a:t>
                      </a:r>
                      <a:endParaRPr lang="hu-HU" sz="1100" dirty="0">
                        <a:solidFill>
                          <a:schemeClr val="tx1"/>
                        </a:solidFill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ipari füstök és gázok</a:t>
                      </a:r>
                      <a:endParaRPr lang="hu-HU" sz="1100" dirty="0">
                        <a:solidFill>
                          <a:schemeClr val="tx1"/>
                        </a:solidFill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383801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200" kern="1200" spc="100" baseline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rgbClr val="FFFF00">
                                <a:alpha val="60000"/>
                              </a:srgb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Veszélyes</a:t>
                      </a:r>
                      <a:endParaRPr lang="hu-HU" sz="2200" spc="100" baseline="0" dirty="0">
                        <a:effectLst>
                          <a:glow rad="101600">
                            <a:srgbClr val="FFFF00">
                              <a:alpha val="60000"/>
                            </a:srgbClr>
                          </a:glo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Blip>
                          <a:blip r:embed="rId3"/>
                        </a:buBlip>
                      </a:pPr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különféle ipari</a:t>
                      </a:r>
                    </a:p>
                    <a:p>
                      <a:pPr algn="ctr"/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törmelékek</a:t>
                      </a:r>
                    </a:p>
                    <a:p>
                      <a:pPr algn="ctr">
                        <a:buFontTx/>
                        <a:buBlip>
                          <a:blip r:embed="rId3"/>
                        </a:buBlip>
                      </a:pPr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porok</a:t>
                      </a:r>
                      <a:endParaRPr lang="hu-HU" sz="1100" dirty="0">
                        <a:solidFill>
                          <a:schemeClr val="tx1"/>
                        </a:solidFill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Blip>
                          <a:blip r:embed="rId3"/>
                        </a:buBlip>
                      </a:pPr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savak</a:t>
                      </a:r>
                    </a:p>
                    <a:p>
                      <a:pPr algn="ctr">
                        <a:buFontTx/>
                        <a:buBlip>
                          <a:blip r:embed="rId3"/>
                        </a:buBlip>
                      </a:pPr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lúgok</a:t>
                      </a:r>
                    </a:p>
                    <a:p>
                      <a:pPr algn="ctr">
                        <a:buFontTx/>
                        <a:buBlip>
                          <a:blip r:embed="rId3"/>
                        </a:buBlip>
                      </a:pPr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oldatok</a:t>
                      </a:r>
                    </a:p>
                    <a:p>
                      <a:pPr algn="ctr">
                        <a:buFontTx/>
                        <a:buBlip>
                          <a:blip r:embed="rId3"/>
                        </a:buBlip>
                      </a:pPr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festékek</a:t>
                      </a:r>
                    </a:p>
                    <a:p>
                      <a:pPr algn="ctr">
                        <a:buFontTx/>
                        <a:buBlip>
                          <a:blip r:embed="rId3"/>
                        </a:buBlip>
                      </a:pPr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Trafóolajok</a:t>
                      </a:r>
                      <a:endParaRPr lang="hu-HU" sz="1100" dirty="0">
                        <a:solidFill>
                          <a:schemeClr val="tx1"/>
                        </a:solidFill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galvániszapok</a:t>
                      </a:r>
                      <a:endParaRPr lang="hu-HU" sz="1100" dirty="0">
                        <a:solidFill>
                          <a:schemeClr val="tx1"/>
                        </a:solidFill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Blip>
                          <a:blip r:embed="rId3"/>
                        </a:buBlip>
                      </a:pPr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vegyipari</a:t>
                      </a:r>
                    </a:p>
                    <a:p>
                      <a:pPr algn="ctr">
                        <a:buFontTx/>
                        <a:buBlip>
                          <a:blip r:embed="rId3"/>
                        </a:buBlip>
                      </a:pPr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petrokémiai</a:t>
                      </a:r>
                    </a:p>
                    <a:p>
                      <a:pPr algn="ctr"/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gázok és</a:t>
                      </a:r>
                    </a:p>
                    <a:p>
                      <a:pPr algn="ctr"/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effectLst>
                            <a:outerShdw blurRad="60007" dist="200025" dir="15000000" sy="30000" kx="-1800000" algn="bl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füstök</a:t>
                      </a:r>
                      <a:endParaRPr lang="hu-HU" sz="1100" dirty="0">
                        <a:solidFill>
                          <a:schemeClr val="tx1"/>
                        </a:solidFill>
                        <a:effectLst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000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80"/>
            <a:ext cx="475729" cy="486792"/>
          </a:xfrm>
          <a:prstGeom prst="rect">
            <a:avLst/>
          </a:prstGeom>
        </p:spPr>
      </p:pic>
      <p:pic>
        <p:nvPicPr>
          <p:cNvPr id="8" name="Kép 7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7544" cy="478417"/>
          </a:xfrm>
          <a:prstGeom prst="rect">
            <a:avLst/>
          </a:prstGeom>
        </p:spPr>
      </p:pic>
      <p:pic>
        <p:nvPicPr>
          <p:cNvPr id="9" name="Kép 8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475728" cy="486792"/>
          </a:xfrm>
          <a:prstGeom prst="rect">
            <a:avLst/>
          </a:prstGeom>
        </p:spPr>
      </p:pic>
      <p:pic>
        <p:nvPicPr>
          <p:cNvPr id="10" name="Kép 9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00808"/>
            <a:ext cx="467544" cy="478417"/>
          </a:xfrm>
          <a:prstGeom prst="rect">
            <a:avLst/>
          </a:prstGeom>
        </p:spPr>
      </p:pic>
      <p:pic>
        <p:nvPicPr>
          <p:cNvPr id="11" name="Kép 10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76872"/>
            <a:ext cx="467544" cy="478417"/>
          </a:xfrm>
          <a:prstGeom prst="rect">
            <a:avLst/>
          </a:prstGeom>
        </p:spPr>
      </p:pic>
      <p:pic>
        <p:nvPicPr>
          <p:cNvPr id="12" name="Kép 11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0"/>
            <a:ext cx="475729" cy="486792"/>
          </a:xfrm>
          <a:prstGeom prst="rect">
            <a:avLst/>
          </a:prstGeom>
        </p:spPr>
      </p:pic>
      <p:pic>
        <p:nvPicPr>
          <p:cNvPr id="13" name="Kép 12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2936"/>
            <a:ext cx="475727" cy="486791"/>
          </a:xfrm>
          <a:prstGeom prst="rect">
            <a:avLst/>
          </a:prstGeom>
        </p:spPr>
      </p:pic>
      <p:pic>
        <p:nvPicPr>
          <p:cNvPr id="14" name="Kép 13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475729" cy="486792"/>
          </a:xfrm>
          <a:prstGeom prst="rect">
            <a:avLst/>
          </a:prstGeom>
        </p:spPr>
      </p:pic>
      <p:pic>
        <p:nvPicPr>
          <p:cNvPr id="15" name="Kép 14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05064"/>
            <a:ext cx="475727" cy="486791"/>
          </a:xfrm>
          <a:prstGeom prst="rect">
            <a:avLst/>
          </a:prstGeom>
        </p:spPr>
      </p:pic>
      <p:pic>
        <p:nvPicPr>
          <p:cNvPr id="16" name="Kép 15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81128"/>
            <a:ext cx="475729" cy="486792"/>
          </a:xfrm>
          <a:prstGeom prst="rect">
            <a:avLst/>
          </a:prstGeom>
        </p:spPr>
      </p:pic>
      <p:pic>
        <p:nvPicPr>
          <p:cNvPr id="17" name="Kép 16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57192"/>
            <a:ext cx="475729" cy="486792"/>
          </a:xfrm>
          <a:prstGeom prst="rect">
            <a:avLst/>
          </a:prstGeom>
        </p:spPr>
      </p:pic>
      <p:pic>
        <p:nvPicPr>
          <p:cNvPr id="18" name="Kép 17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33256"/>
            <a:ext cx="467544" cy="478417"/>
          </a:xfrm>
          <a:prstGeom prst="rect">
            <a:avLst/>
          </a:prstGeom>
        </p:spPr>
      </p:pic>
      <p:pic>
        <p:nvPicPr>
          <p:cNvPr id="19" name="Kép 18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9582"/>
            <a:ext cx="467544" cy="478417"/>
          </a:xfrm>
          <a:prstGeom prst="rect">
            <a:avLst/>
          </a:prstGeom>
        </p:spPr>
      </p:pic>
      <p:pic>
        <p:nvPicPr>
          <p:cNvPr id="20" name="Kép 19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0"/>
            <a:ext cx="475729" cy="486792"/>
          </a:xfrm>
          <a:prstGeom prst="rect">
            <a:avLst/>
          </a:prstGeom>
        </p:spPr>
      </p:pic>
      <p:pic>
        <p:nvPicPr>
          <p:cNvPr id="21" name="Kép 20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0"/>
            <a:ext cx="475729" cy="486792"/>
          </a:xfrm>
          <a:prstGeom prst="rect">
            <a:avLst/>
          </a:prstGeom>
        </p:spPr>
      </p:pic>
      <p:pic>
        <p:nvPicPr>
          <p:cNvPr id="22" name="Kép 21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0"/>
            <a:ext cx="475729" cy="486792"/>
          </a:xfrm>
          <a:prstGeom prst="rect">
            <a:avLst/>
          </a:prstGeom>
        </p:spPr>
      </p:pic>
      <p:pic>
        <p:nvPicPr>
          <p:cNvPr id="23" name="Kép 22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0"/>
            <a:ext cx="475729" cy="486792"/>
          </a:xfrm>
          <a:prstGeom prst="rect">
            <a:avLst/>
          </a:prstGeom>
        </p:spPr>
      </p:pic>
      <p:pic>
        <p:nvPicPr>
          <p:cNvPr id="24" name="Kép 23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0"/>
            <a:ext cx="475729" cy="486792"/>
          </a:xfrm>
          <a:prstGeom prst="rect">
            <a:avLst/>
          </a:prstGeom>
        </p:spPr>
      </p:pic>
      <p:pic>
        <p:nvPicPr>
          <p:cNvPr id="25" name="Kép 24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0"/>
            <a:ext cx="475729" cy="486792"/>
          </a:xfrm>
          <a:prstGeom prst="rect">
            <a:avLst/>
          </a:prstGeom>
        </p:spPr>
      </p:pic>
      <p:pic>
        <p:nvPicPr>
          <p:cNvPr id="26" name="Kép 25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75729" cy="486792"/>
          </a:xfrm>
          <a:prstGeom prst="rect">
            <a:avLst/>
          </a:prstGeom>
        </p:spPr>
      </p:pic>
      <p:pic>
        <p:nvPicPr>
          <p:cNvPr id="27" name="Kép 26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0"/>
            <a:ext cx="475729" cy="486792"/>
          </a:xfrm>
          <a:prstGeom prst="rect">
            <a:avLst/>
          </a:prstGeom>
        </p:spPr>
      </p:pic>
      <p:pic>
        <p:nvPicPr>
          <p:cNvPr id="28" name="Kép 27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0"/>
            <a:ext cx="475729" cy="486792"/>
          </a:xfrm>
          <a:prstGeom prst="rect">
            <a:avLst/>
          </a:prstGeom>
        </p:spPr>
      </p:pic>
      <p:pic>
        <p:nvPicPr>
          <p:cNvPr id="29" name="Kép 28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0"/>
            <a:ext cx="475729" cy="486792"/>
          </a:xfrm>
          <a:prstGeom prst="rect">
            <a:avLst/>
          </a:prstGeom>
        </p:spPr>
      </p:pic>
      <p:pic>
        <p:nvPicPr>
          <p:cNvPr id="30" name="Kép 29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0"/>
            <a:ext cx="475729" cy="486792"/>
          </a:xfrm>
          <a:prstGeom prst="rect">
            <a:avLst/>
          </a:prstGeom>
        </p:spPr>
      </p:pic>
      <p:pic>
        <p:nvPicPr>
          <p:cNvPr id="31" name="Kép 30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0"/>
            <a:ext cx="475729" cy="486792"/>
          </a:xfrm>
          <a:prstGeom prst="rect">
            <a:avLst/>
          </a:prstGeom>
        </p:spPr>
      </p:pic>
      <p:pic>
        <p:nvPicPr>
          <p:cNvPr id="32" name="Kép 31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0"/>
            <a:ext cx="475729" cy="486792"/>
          </a:xfrm>
          <a:prstGeom prst="rect">
            <a:avLst/>
          </a:prstGeom>
        </p:spPr>
      </p:pic>
      <p:pic>
        <p:nvPicPr>
          <p:cNvPr id="33" name="Kép 32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0"/>
            <a:ext cx="475729" cy="486792"/>
          </a:xfrm>
          <a:prstGeom prst="rect">
            <a:avLst/>
          </a:prstGeom>
        </p:spPr>
      </p:pic>
      <p:pic>
        <p:nvPicPr>
          <p:cNvPr id="34" name="Kép 33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548680"/>
            <a:ext cx="475729" cy="486792"/>
          </a:xfrm>
          <a:prstGeom prst="rect">
            <a:avLst/>
          </a:prstGeom>
        </p:spPr>
      </p:pic>
      <p:pic>
        <p:nvPicPr>
          <p:cNvPr id="35" name="Kép 34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1124744"/>
            <a:ext cx="475729" cy="486792"/>
          </a:xfrm>
          <a:prstGeom prst="rect">
            <a:avLst/>
          </a:prstGeom>
        </p:spPr>
      </p:pic>
      <p:pic>
        <p:nvPicPr>
          <p:cNvPr id="36" name="Kép 35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1700808"/>
            <a:ext cx="475729" cy="486792"/>
          </a:xfrm>
          <a:prstGeom prst="rect">
            <a:avLst/>
          </a:prstGeom>
        </p:spPr>
      </p:pic>
      <p:pic>
        <p:nvPicPr>
          <p:cNvPr id="37" name="Kép 36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2348880"/>
            <a:ext cx="475729" cy="486792"/>
          </a:xfrm>
          <a:prstGeom prst="rect">
            <a:avLst/>
          </a:prstGeom>
        </p:spPr>
      </p:pic>
      <p:pic>
        <p:nvPicPr>
          <p:cNvPr id="38" name="Kép 37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2924944"/>
            <a:ext cx="475729" cy="486792"/>
          </a:xfrm>
          <a:prstGeom prst="rect">
            <a:avLst/>
          </a:prstGeom>
        </p:spPr>
      </p:pic>
      <p:pic>
        <p:nvPicPr>
          <p:cNvPr id="39" name="Kép 38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3501008"/>
            <a:ext cx="475729" cy="486792"/>
          </a:xfrm>
          <a:prstGeom prst="rect">
            <a:avLst/>
          </a:prstGeom>
        </p:spPr>
      </p:pic>
      <p:pic>
        <p:nvPicPr>
          <p:cNvPr id="40" name="Kép 39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4077072"/>
            <a:ext cx="475729" cy="486792"/>
          </a:xfrm>
          <a:prstGeom prst="rect">
            <a:avLst/>
          </a:prstGeom>
        </p:spPr>
      </p:pic>
      <p:pic>
        <p:nvPicPr>
          <p:cNvPr id="41" name="Kép 40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4653136"/>
            <a:ext cx="475729" cy="486792"/>
          </a:xfrm>
          <a:prstGeom prst="rect">
            <a:avLst/>
          </a:prstGeom>
        </p:spPr>
      </p:pic>
      <p:pic>
        <p:nvPicPr>
          <p:cNvPr id="42" name="Kép 41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5229200"/>
            <a:ext cx="475729" cy="486792"/>
          </a:xfrm>
          <a:prstGeom prst="rect">
            <a:avLst/>
          </a:prstGeom>
        </p:spPr>
      </p:pic>
      <p:pic>
        <p:nvPicPr>
          <p:cNvPr id="43" name="Kép 42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5805264"/>
            <a:ext cx="475729" cy="486792"/>
          </a:xfrm>
          <a:prstGeom prst="rect">
            <a:avLst/>
          </a:prstGeom>
        </p:spPr>
      </p:pic>
      <p:pic>
        <p:nvPicPr>
          <p:cNvPr id="44" name="Kép 43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6371208"/>
            <a:ext cx="475729" cy="486792"/>
          </a:xfrm>
          <a:prstGeom prst="rect">
            <a:avLst/>
          </a:prstGeom>
        </p:spPr>
      </p:pic>
      <p:pic>
        <p:nvPicPr>
          <p:cNvPr id="45" name="Kép 44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379583"/>
            <a:ext cx="467544" cy="478417"/>
          </a:xfrm>
          <a:prstGeom prst="rect">
            <a:avLst/>
          </a:prstGeom>
        </p:spPr>
      </p:pic>
      <p:pic>
        <p:nvPicPr>
          <p:cNvPr id="46" name="Kép 45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6379583"/>
            <a:ext cx="467544" cy="478417"/>
          </a:xfrm>
          <a:prstGeom prst="rect">
            <a:avLst/>
          </a:prstGeom>
        </p:spPr>
      </p:pic>
      <p:pic>
        <p:nvPicPr>
          <p:cNvPr id="47" name="Kép 46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6379583"/>
            <a:ext cx="467544" cy="478417"/>
          </a:xfrm>
          <a:prstGeom prst="rect">
            <a:avLst/>
          </a:prstGeom>
        </p:spPr>
      </p:pic>
      <p:pic>
        <p:nvPicPr>
          <p:cNvPr id="48" name="Kép 47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6379583"/>
            <a:ext cx="467544" cy="478417"/>
          </a:xfrm>
          <a:prstGeom prst="rect">
            <a:avLst/>
          </a:prstGeom>
        </p:spPr>
      </p:pic>
      <p:pic>
        <p:nvPicPr>
          <p:cNvPr id="49" name="Kép 48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6379583"/>
            <a:ext cx="467544" cy="478417"/>
          </a:xfrm>
          <a:prstGeom prst="rect">
            <a:avLst/>
          </a:prstGeom>
        </p:spPr>
      </p:pic>
      <p:pic>
        <p:nvPicPr>
          <p:cNvPr id="50" name="Kép 49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6379583"/>
            <a:ext cx="467544" cy="478417"/>
          </a:xfrm>
          <a:prstGeom prst="rect">
            <a:avLst/>
          </a:prstGeom>
        </p:spPr>
      </p:pic>
      <p:pic>
        <p:nvPicPr>
          <p:cNvPr id="51" name="Kép 50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6379583"/>
            <a:ext cx="467544" cy="478417"/>
          </a:xfrm>
          <a:prstGeom prst="rect">
            <a:avLst/>
          </a:prstGeom>
        </p:spPr>
      </p:pic>
      <p:pic>
        <p:nvPicPr>
          <p:cNvPr id="52" name="Kép 51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6379583"/>
            <a:ext cx="467544" cy="478417"/>
          </a:xfrm>
          <a:prstGeom prst="rect">
            <a:avLst/>
          </a:prstGeom>
        </p:spPr>
      </p:pic>
      <p:pic>
        <p:nvPicPr>
          <p:cNvPr id="53" name="Kép 52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6379583"/>
            <a:ext cx="467544" cy="478417"/>
          </a:xfrm>
          <a:prstGeom prst="rect">
            <a:avLst/>
          </a:prstGeom>
        </p:spPr>
      </p:pic>
      <p:pic>
        <p:nvPicPr>
          <p:cNvPr id="54" name="Kép 53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6379583"/>
            <a:ext cx="467544" cy="478417"/>
          </a:xfrm>
          <a:prstGeom prst="rect">
            <a:avLst/>
          </a:prstGeom>
        </p:spPr>
      </p:pic>
      <p:pic>
        <p:nvPicPr>
          <p:cNvPr id="55" name="Kép 54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6379583"/>
            <a:ext cx="467544" cy="478417"/>
          </a:xfrm>
          <a:prstGeom prst="rect">
            <a:avLst/>
          </a:prstGeom>
        </p:spPr>
      </p:pic>
      <p:pic>
        <p:nvPicPr>
          <p:cNvPr id="56" name="Kép 55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6379583"/>
            <a:ext cx="467544" cy="478417"/>
          </a:xfrm>
          <a:prstGeom prst="rect">
            <a:avLst/>
          </a:prstGeom>
        </p:spPr>
      </p:pic>
      <p:pic>
        <p:nvPicPr>
          <p:cNvPr id="57" name="Kép 56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6379583"/>
            <a:ext cx="467544" cy="478417"/>
          </a:xfrm>
          <a:prstGeom prst="rect">
            <a:avLst/>
          </a:prstGeom>
        </p:spPr>
      </p:pic>
      <p:pic>
        <p:nvPicPr>
          <p:cNvPr id="58" name="Kép 57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6379583"/>
            <a:ext cx="467544" cy="478417"/>
          </a:xfrm>
          <a:prstGeom prst="rect">
            <a:avLst/>
          </a:prstGeom>
        </p:spPr>
      </p:pic>
      <p:sp>
        <p:nvSpPr>
          <p:cNvPr id="63" name="Vágott nyíl jobbra 62">
            <a:hlinkClick r:id="" action="ppaction://hlinkshowjump?jump=firstslide"/>
          </p:cNvPr>
          <p:cNvSpPr>
            <a:spLocks noChangeAspect="1"/>
          </p:cNvSpPr>
          <p:nvPr/>
        </p:nvSpPr>
        <p:spPr>
          <a:xfrm rot="10800000">
            <a:off x="611560" y="5877272"/>
            <a:ext cx="756000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10800000" lon="10800000" rev="10800000"/>
              </a:camera>
              <a:lightRig rig="threePt" dir="t"/>
            </a:scene3d>
          </a:bodyPr>
          <a:lstStyle/>
          <a:p>
            <a:pPr algn="ctr"/>
            <a:endParaRPr lang="hu-HU" dirty="0"/>
          </a:p>
        </p:txBody>
      </p:sp>
      <p:pic>
        <p:nvPicPr>
          <p:cNvPr id="2052" name="Picture 4" descr="http://fc00.deviantart.net/fs12/i/2006/282/e/9/Logo_The_end__by_tesj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96952" y="1268760"/>
            <a:ext cx="3743325" cy="37433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1562 0.0794 C 0.0224 0.00301 0.06042 -0.07338 0.10434 -0.06296 C 0.14862 -0.05255 0.20087 0.14097 0.24775 0.14144 C 0.29462 0.1419 0.34619 -0.06505 0.38612 -0.06065 C 0.42605 -0.05625 0.44601 0.16042 0.48768 0.16829 C 0.52935 0.17616 0.58907 0.00857 0.63612 -0.01412 C 0.68316 -0.03681 0.74636 0.02407 0.76945 0.03264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tile tx="0" ty="0" sx="75000" sy="7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perspectiveRelaxed"/>
              <a:lightRig rig="threePt" dir="t"/>
            </a:scene3d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Emlékeztető kérdések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Mi változott az őskortól mostanáig környezetszennyezés terén?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Milyen helyekre kerülhetnek a hulladékok?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Mióta van szemét a világon?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Mi válhat hulladékká, szemétté?</a:t>
            </a:r>
          </a:p>
          <a:p>
            <a:pPr marL="514350" indent="-514350">
              <a:buFont typeface="+mj-lt"/>
              <a:buAutoNum type="arabicPeriod"/>
            </a:pP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764704"/>
          </a:xfrm>
        </p:spPr>
        <p:txBody>
          <a:bodyPr>
            <a:scene3d>
              <a:camera prst="perspectiveRelaxed"/>
              <a:lightRig rig="threePt" dir="t"/>
            </a:scene3d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Források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lnSpcReduction="10000"/>
          </a:bodyPr>
          <a:lstStyle/>
          <a:p>
            <a:pPr marL="457200" indent="-457200" algn="ctr">
              <a:buClr>
                <a:srgbClr val="000099"/>
              </a:buClr>
              <a:buFont typeface="Calibri" pitchFamily="34" charset="0"/>
              <a:buChar char="❶"/>
            </a:pPr>
            <a:r>
              <a:rPr lang="hu-HU" sz="2400" b="1" spc="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http://bit.ly/WOGDJY</a:t>
            </a:r>
            <a:endParaRPr lang="hu-HU" sz="2400" b="1" spc="3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Clr>
                <a:srgbClr val="000099"/>
              </a:buClr>
              <a:buFont typeface="Calibri" pitchFamily="34" charset="0"/>
              <a:buChar char="❷"/>
            </a:pPr>
            <a:r>
              <a:rPr lang="hu-HU" sz="2400" b="1" spc="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http://bit.ly/YeTrVH</a:t>
            </a:r>
            <a:endParaRPr lang="hu-HU" sz="2400" b="1" spc="3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Clr>
                <a:srgbClr val="000099"/>
              </a:buClr>
              <a:buFont typeface="Calibri" pitchFamily="34" charset="0"/>
              <a:buChar char="❸"/>
            </a:pPr>
            <a:r>
              <a:rPr lang="hu-HU" sz="2400" b="1" spc="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http://bit.ly/ZieHk7</a:t>
            </a:r>
            <a:endParaRPr lang="hu-HU" sz="2400" b="1" spc="3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Clr>
                <a:srgbClr val="000099"/>
              </a:buClr>
              <a:buFont typeface="Calibri" pitchFamily="34" charset="0"/>
              <a:buChar char="❹"/>
            </a:pPr>
            <a:r>
              <a:rPr lang="hu-HU" sz="2400" b="1" spc="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http://bit.ly/hWDgt6</a:t>
            </a:r>
            <a:endParaRPr lang="hu-HU" sz="2400" b="1" spc="3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Clr>
                <a:srgbClr val="000099"/>
              </a:buClr>
              <a:buFont typeface="Calibri" pitchFamily="34" charset="0"/>
              <a:buChar char="❺"/>
            </a:pPr>
            <a:r>
              <a:rPr lang="hu-HU" sz="2400" b="1" spc="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http://bit.ly/XWHtlG</a:t>
            </a:r>
            <a:endParaRPr lang="hu-HU" sz="2400" b="1" spc="3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Clr>
                <a:srgbClr val="000099"/>
              </a:buClr>
              <a:buFont typeface="Calibri" pitchFamily="34" charset="0"/>
              <a:buChar char="❻"/>
            </a:pPr>
            <a:r>
              <a:rPr lang="hu-HU" sz="2400" b="1" spc="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http://bit.ly/WOPEm5</a:t>
            </a:r>
            <a:endParaRPr lang="hu-HU" sz="2400" b="1" spc="3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Clr>
                <a:srgbClr val="000099"/>
              </a:buClr>
              <a:buFont typeface="Calibri" pitchFamily="34" charset="0"/>
              <a:buChar char="❼"/>
            </a:pPr>
            <a:r>
              <a:rPr lang="hu-HU" sz="2400" b="1" spc="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http://bit.ly/12Uizc0</a:t>
            </a:r>
            <a:endParaRPr lang="hu-HU" sz="2400" b="1" spc="3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Clr>
                <a:srgbClr val="000099"/>
              </a:buClr>
              <a:buFont typeface="Calibri" pitchFamily="34" charset="0"/>
              <a:buChar char="❽"/>
            </a:pPr>
            <a:r>
              <a:rPr lang="hu-HU" sz="2400" b="1" spc="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http://bit.ly/XWRyin</a:t>
            </a:r>
            <a:endParaRPr lang="hu-HU" sz="2400" b="1" spc="3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Clr>
                <a:srgbClr val="000099"/>
              </a:buClr>
              <a:buFont typeface="Calibri" pitchFamily="34" charset="0"/>
              <a:buChar char="❾"/>
            </a:pPr>
            <a:r>
              <a:rPr lang="hu-HU" sz="2400" b="1" spc="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http://bit.ly/YnNCr1</a:t>
            </a:r>
            <a:endParaRPr lang="hu-HU" sz="2400" b="1" spc="3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Clr>
                <a:srgbClr val="000099"/>
              </a:buClr>
              <a:buFont typeface="Calibri" pitchFamily="34" charset="0"/>
              <a:buChar char="❿"/>
            </a:pPr>
            <a:r>
              <a:rPr lang="hu-HU" sz="2400" b="1" spc="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/>
              </a:rPr>
              <a:t>http://bit.ly/WzzL1g</a:t>
            </a:r>
            <a:endParaRPr lang="hu-HU" sz="2400" b="1" spc="3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Clr>
                <a:srgbClr val="000099"/>
              </a:buClr>
              <a:buFont typeface="Calibri" pitchFamily="34" charset="0"/>
              <a:buChar char="⓫"/>
            </a:pPr>
            <a:r>
              <a:rPr lang="hu-HU" sz="2400" b="1" spc="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/>
              </a:rPr>
              <a:t>http://bit.ly/12Ujucq</a:t>
            </a:r>
            <a:endParaRPr lang="hu-HU" sz="2400" b="1" spc="3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Clr>
                <a:srgbClr val="000099"/>
              </a:buClr>
              <a:buFont typeface="Calibri" pitchFamily="34" charset="0"/>
              <a:buChar char="⓬"/>
            </a:pPr>
            <a:r>
              <a:rPr lang="hu-HU" sz="2400" b="1" spc="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/>
              </a:rPr>
              <a:t>http://bit.ly/12UjFV8</a:t>
            </a:r>
            <a:endParaRPr lang="hu-HU" sz="2400" b="1" spc="3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Clr>
                <a:srgbClr val="000099"/>
              </a:buClr>
              <a:buFont typeface="Calibri" pitchFamily="34" charset="0"/>
              <a:buChar char="⓭"/>
            </a:pPr>
            <a:r>
              <a:rPr lang="hu-HU" sz="2400" b="1" spc="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4"/>
              </a:rPr>
              <a:t>http://bit.ly/bJA04Q</a:t>
            </a:r>
            <a:endParaRPr lang="hu-HU" sz="2400" b="1" spc="3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Clr>
                <a:srgbClr val="000099"/>
              </a:buClr>
              <a:buFont typeface="Calibri" pitchFamily="34" charset="0"/>
              <a:buChar char="⓮"/>
            </a:pPr>
            <a:r>
              <a:rPr lang="hu-HU" sz="2400" b="1" spc="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5"/>
              </a:rPr>
              <a:t>http://bit.ly/VXk9Ic</a:t>
            </a:r>
            <a:endParaRPr lang="hu-HU" sz="2400" b="1" spc="3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Clr>
                <a:srgbClr val="000099"/>
              </a:buClr>
              <a:buFont typeface="Calibri" pitchFamily="34" charset="0"/>
              <a:buChar char="⓯"/>
            </a:pPr>
            <a:r>
              <a:rPr lang="hu-HU" sz="2400" b="1" spc="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6"/>
              </a:rPr>
              <a:t>http://bit.ly/14Z1sUL</a:t>
            </a: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1F1F1F"/>
            </a:gs>
            <a:gs pos="6000">
              <a:srgbClr val="1F1F1F">
                <a:alpha val="85000"/>
              </a:srgbClr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2"/>
          <p:cNvSpPr txBox="1">
            <a:spLocks/>
          </p:cNvSpPr>
          <p:nvPr/>
        </p:nvSpPr>
        <p:spPr>
          <a:xfrm>
            <a:off x="1043608" y="1628800"/>
            <a:ext cx="6984776" cy="35283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600" b="0" i="0" u="none" strike="noStrike" kern="1200" cap="none" spc="30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2" action="ppaction://hlinksldjump"/>
              </a:rPr>
              <a:t>Történeti áttekintése</a:t>
            </a:r>
            <a:endParaRPr kumimoji="0" lang="hu-HU" sz="3600" b="0" i="0" u="none" strike="noStrike" kern="1200" cap="none" spc="30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600" b="0" i="0" u="none" strike="noStrike" kern="1200" cap="none" spc="30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Lebomló anyagok</a:t>
            </a:r>
            <a:endParaRPr kumimoji="0" lang="hu-HU" sz="3600" b="0" i="0" u="none" strike="noStrike" kern="1200" cap="none" spc="30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600" b="0" i="0" u="none" strike="noStrike" kern="1200" cap="none" spc="30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sldjump"/>
              </a:rPr>
              <a:t>Környezetszennyező anyagok</a:t>
            </a:r>
            <a:endParaRPr kumimoji="0" lang="hu-HU" sz="3600" b="0" i="0" u="none" strike="noStrike" kern="1200" cap="none" spc="30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600" b="0" i="0" u="none" strike="noStrike" kern="1200" cap="none" spc="30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5" action="ppaction://hlinksldjump"/>
              </a:rPr>
              <a:t>Hova kerül mindez?</a:t>
            </a:r>
            <a:endParaRPr kumimoji="0" lang="hu-HU" sz="3600" b="0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Kép 4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467544" cy="478417"/>
          </a:xfrm>
          <a:prstGeom prst="rect">
            <a:avLst/>
          </a:prstGeom>
        </p:spPr>
      </p:pic>
      <p:pic>
        <p:nvPicPr>
          <p:cNvPr id="6" name="Kép 5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8680"/>
            <a:ext cx="467544" cy="478417"/>
          </a:xfrm>
          <a:prstGeom prst="rect">
            <a:avLst/>
          </a:prstGeom>
        </p:spPr>
      </p:pic>
      <p:pic>
        <p:nvPicPr>
          <p:cNvPr id="7" name="Kép 6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0"/>
            <a:ext cx="467544" cy="478417"/>
          </a:xfrm>
          <a:prstGeom prst="rect">
            <a:avLst/>
          </a:prstGeom>
        </p:spPr>
      </p:pic>
      <p:pic>
        <p:nvPicPr>
          <p:cNvPr id="8" name="Kép 7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124744"/>
            <a:ext cx="467544" cy="478417"/>
          </a:xfrm>
          <a:prstGeom prst="rect">
            <a:avLst/>
          </a:prstGeom>
        </p:spPr>
      </p:pic>
      <p:pic>
        <p:nvPicPr>
          <p:cNvPr id="9" name="Kép 8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0"/>
            <a:ext cx="467544" cy="478417"/>
          </a:xfrm>
          <a:prstGeom prst="rect">
            <a:avLst/>
          </a:prstGeom>
        </p:spPr>
      </p:pic>
      <p:pic>
        <p:nvPicPr>
          <p:cNvPr id="10" name="Kép 9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548680"/>
            <a:ext cx="467544" cy="478417"/>
          </a:xfrm>
          <a:prstGeom prst="rect">
            <a:avLst/>
          </a:prstGeom>
        </p:spPr>
      </p:pic>
      <p:pic>
        <p:nvPicPr>
          <p:cNvPr id="11" name="Kép 10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700808"/>
            <a:ext cx="467544" cy="478417"/>
          </a:xfrm>
          <a:prstGeom prst="rect">
            <a:avLst/>
          </a:prstGeom>
        </p:spPr>
      </p:pic>
      <p:pic>
        <p:nvPicPr>
          <p:cNvPr id="12" name="Kép 11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0"/>
            <a:ext cx="467544" cy="478417"/>
          </a:xfrm>
          <a:prstGeom prst="rect">
            <a:avLst/>
          </a:prstGeom>
        </p:spPr>
      </p:pic>
      <p:pic>
        <p:nvPicPr>
          <p:cNvPr id="13" name="Kép 12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548680"/>
            <a:ext cx="467544" cy="478417"/>
          </a:xfrm>
          <a:prstGeom prst="rect">
            <a:avLst/>
          </a:prstGeom>
        </p:spPr>
      </p:pic>
      <p:pic>
        <p:nvPicPr>
          <p:cNvPr id="14" name="Kép 13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1124744"/>
            <a:ext cx="467544" cy="478417"/>
          </a:xfrm>
          <a:prstGeom prst="rect">
            <a:avLst/>
          </a:prstGeom>
        </p:spPr>
      </p:pic>
      <p:pic>
        <p:nvPicPr>
          <p:cNvPr id="15" name="Kép 14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7744" y="0"/>
            <a:ext cx="467544" cy="478417"/>
          </a:xfrm>
          <a:prstGeom prst="rect">
            <a:avLst/>
          </a:prstGeom>
        </p:spPr>
      </p:pic>
      <p:pic>
        <p:nvPicPr>
          <p:cNvPr id="16" name="Kép 15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548680"/>
            <a:ext cx="467544" cy="478417"/>
          </a:xfrm>
          <a:prstGeom prst="rect">
            <a:avLst/>
          </a:prstGeom>
        </p:spPr>
      </p:pic>
      <p:pic>
        <p:nvPicPr>
          <p:cNvPr id="17" name="Kép 16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1124744"/>
            <a:ext cx="467544" cy="478417"/>
          </a:xfrm>
          <a:prstGeom prst="rect">
            <a:avLst/>
          </a:prstGeom>
        </p:spPr>
      </p:pic>
      <p:pic>
        <p:nvPicPr>
          <p:cNvPr id="18" name="Kép 17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1700808"/>
            <a:ext cx="467544" cy="478417"/>
          </a:xfrm>
          <a:prstGeom prst="rect">
            <a:avLst/>
          </a:prstGeom>
        </p:spPr>
      </p:pic>
      <p:pic>
        <p:nvPicPr>
          <p:cNvPr id="19" name="Kép 18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276872"/>
            <a:ext cx="467544" cy="478417"/>
          </a:xfrm>
          <a:prstGeom prst="rect">
            <a:avLst/>
          </a:prstGeom>
        </p:spPr>
      </p:pic>
      <p:pic>
        <p:nvPicPr>
          <p:cNvPr id="20" name="Kép 19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379583"/>
            <a:ext cx="467544" cy="478417"/>
          </a:xfrm>
          <a:prstGeom prst="rect">
            <a:avLst/>
          </a:prstGeom>
        </p:spPr>
      </p:pic>
      <p:pic>
        <p:nvPicPr>
          <p:cNvPr id="21" name="Kép 20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805264"/>
            <a:ext cx="467544" cy="478417"/>
          </a:xfrm>
          <a:prstGeom prst="rect">
            <a:avLst/>
          </a:prstGeom>
        </p:spPr>
      </p:pic>
      <p:pic>
        <p:nvPicPr>
          <p:cNvPr id="22" name="Kép 21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229200"/>
            <a:ext cx="467544" cy="478417"/>
          </a:xfrm>
          <a:prstGeom prst="rect">
            <a:avLst/>
          </a:prstGeom>
        </p:spPr>
      </p:pic>
      <p:pic>
        <p:nvPicPr>
          <p:cNvPr id="23" name="Kép 22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6379583"/>
            <a:ext cx="467544" cy="478417"/>
          </a:xfrm>
          <a:prstGeom prst="rect">
            <a:avLst/>
          </a:prstGeom>
        </p:spPr>
      </p:pic>
      <p:pic>
        <p:nvPicPr>
          <p:cNvPr id="24" name="Kép 23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6379583"/>
            <a:ext cx="467544" cy="478417"/>
          </a:xfrm>
          <a:prstGeom prst="rect">
            <a:avLst/>
          </a:prstGeom>
        </p:spPr>
      </p:pic>
      <p:pic>
        <p:nvPicPr>
          <p:cNvPr id="25" name="Kép 24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6379583"/>
            <a:ext cx="467544" cy="478417"/>
          </a:xfrm>
          <a:prstGeom prst="rect">
            <a:avLst/>
          </a:prstGeom>
        </p:spPr>
      </p:pic>
      <p:pic>
        <p:nvPicPr>
          <p:cNvPr id="26" name="Kép 25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5805264"/>
            <a:ext cx="467544" cy="478417"/>
          </a:xfrm>
          <a:prstGeom prst="rect">
            <a:avLst/>
          </a:prstGeom>
        </p:spPr>
      </p:pic>
      <p:pic>
        <p:nvPicPr>
          <p:cNvPr id="27" name="Kép 26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5805264"/>
            <a:ext cx="467544" cy="478417"/>
          </a:xfrm>
          <a:prstGeom prst="rect">
            <a:avLst/>
          </a:prstGeom>
        </p:spPr>
      </p:pic>
      <p:pic>
        <p:nvPicPr>
          <p:cNvPr id="28" name="Kép 27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5229200"/>
            <a:ext cx="467544" cy="478417"/>
          </a:xfrm>
          <a:prstGeom prst="rect">
            <a:avLst/>
          </a:prstGeom>
        </p:spPr>
      </p:pic>
      <p:pic>
        <p:nvPicPr>
          <p:cNvPr id="29" name="Kép 28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653136"/>
            <a:ext cx="467544" cy="478417"/>
          </a:xfrm>
          <a:prstGeom prst="rect">
            <a:avLst/>
          </a:prstGeom>
        </p:spPr>
      </p:pic>
      <p:pic>
        <p:nvPicPr>
          <p:cNvPr id="30" name="Kép 29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7744" y="6379583"/>
            <a:ext cx="467544" cy="478417"/>
          </a:xfrm>
          <a:prstGeom prst="rect">
            <a:avLst/>
          </a:prstGeom>
        </p:spPr>
      </p:pic>
      <p:pic>
        <p:nvPicPr>
          <p:cNvPr id="31" name="Kép 30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5805264"/>
            <a:ext cx="467544" cy="478417"/>
          </a:xfrm>
          <a:prstGeom prst="rect">
            <a:avLst/>
          </a:prstGeom>
        </p:spPr>
      </p:pic>
      <p:pic>
        <p:nvPicPr>
          <p:cNvPr id="32" name="Kép 31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5229200"/>
            <a:ext cx="467544" cy="478417"/>
          </a:xfrm>
          <a:prstGeom prst="rect">
            <a:avLst/>
          </a:prstGeom>
        </p:spPr>
      </p:pic>
      <p:pic>
        <p:nvPicPr>
          <p:cNvPr id="33" name="Kép 32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4653136"/>
            <a:ext cx="467544" cy="478417"/>
          </a:xfrm>
          <a:prstGeom prst="rect">
            <a:avLst/>
          </a:prstGeom>
        </p:spPr>
      </p:pic>
      <p:pic>
        <p:nvPicPr>
          <p:cNvPr id="34" name="Kép 33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77072"/>
            <a:ext cx="467544" cy="478417"/>
          </a:xfrm>
          <a:prstGeom prst="rect">
            <a:avLst/>
          </a:prstGeom>
        </p:spPr>
      </p:pic>
      <p:pic>
        <p:nvPicPr>
          <p:cNvPr id="35" name="Kép 34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76456" y="0"/>
            <a:ext cx="467544" cy="478417"/>
          </a:xfrm>
          <a:prstGeom prst="rect">
            <a:avLst/>
          </a:prstGeom>
        </p:spPr>
      </p:pic>
      <p:pic>
        <p:nvPicPr>
          <p:cNvPr id="36" name="Kép 35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0"/>
            <a:ext cx="467544" cy="478417"/>
          </a:xfrm>
          <a:prstGeom prst="rect">
            <a:avLst/>
          </a:prstGeom>
        </p:spPr>
      </p:pic>
      <p:pic>
        <p:nvPicPr>
          <p:cNvPr id="37" name="Kép 36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0"/>
            <a:ext cx="467544" cy="478417"/>
          </a:xfrm>
          <a:prstGeom prst="rect">
            <a:avLst/>
          </a:prstGeom>
        </p:spPr>
      </p:pic>
      <p:pic>
        <p:nvPicPr>
          <p:cNvPr id="38" name="Kép 37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0"/>
            <a:ext cx="467544" cy="478417"/>
          </a:xfrm>
          <a:prstGeom prst="rect">
            <a:avLst/>
          </a:prstGeom>
        </p:spPr>
      </p:pic>
      <p:pic>
        <p:nvPicPr>
          <p:cNvPr id="39" name="Kép 38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0"/>
            <a:ext cx="467544" cy="478417"/>
          </a:xfrm>
          <a:prstGeom prst="rect">
            <a:avLst/>
          </a:prstGeom>
        </p:spPr>
      </p:pic>
      <p:pic>
        <p:nvPicPr>
          <p:cNvPr id="40" name="Kép 39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76456" y="548680"/>
            <a:ext cx="467544" cy="478417"/>
          </a:xfrm>
          <a:prstGeom prst="rect">
            <a:avLst/>
          </a:prstGeom>
        </p:spPr>
      </p:pic>
      <p:pic>
        <p:nvPicPr>
          <p:cNvPr id="41" name="Kép 40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76456" y="1124744"/>
            <a:ext cx="467544" cy="478417"/>
          </a:xfrm>
          <a:prstGeom prst="rect">
            <a:avLst/>
          </a:prstGeom>
        </p:spPr>
      </p:pic>
      <p:pic>
        <p:nvPicPr>
          <p:cNvPr id="42" name="Kép 41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548680"/>
            <a:ext cx="467544" cy="478417"/>
          </a:xfrm>
          <a:prstGeom prst="rect">
            <a:avLst/>
          </a:prstGeom>
        </p:spPr>
      </p:pic>
      <p:pic>
        <p:nvPicPr>
          <p:cNvPr id="43" name="Kép 42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548680"/>
            <a:ext cx="467544" cy="478417"/>
          </a:xfrm>
          <a:prstGeom prst="rect">
            <a:avLst/>
          </a:prstGeom>
        </p:spPr>
      </p:pic>
      <p:pic>
        <p:nvPicPr>
          <p:cNvPr id="44" name="Kép 43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1124744"/>
            <a:ext cx="467544" cy="478417"/>
          </a:xfrm>
          <a:prstGeom prst="rect">
            <a:avLst/>
          </a:prstGeom>
        </p:spPr>
      </p:pic>
      <p:pic>
        <p:nvPicPr>
          <p:cNvPr id="45" name="Kép 44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76456" y="1700808"/>
            <a:ext cx="467544" cy="478417"/>
          </a:xfrm>
          <a:prstGeom prst="rect">
            <a:avLst/>
          </a:prstGeom>
        </p:spPr>
      </p:pic>
      <p:pic>
        <p:nvPicPr>
          <p:cNvPr id="46" name="Kép 45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548680"/>
            <a:ext cx="467544" cy="478417"/>
          </a:xfrm>
          <a:prstGeom prst="rect">
            <a:avLst/>
          </a:prstGeom>
        </p:spPr>
      </p:pic>
      <p:pic>
        <p:nvPicPr>
          <p:cNvPr id="47" name="Kép 46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1124744"/>
            <a:ext cx="467544" cy="478417"/>
          </a:xfrm>
          <a:prstGeom prst="rect">
            <a:avLst/>
          </a:prstGeom>
        </p:spPr>
      </p:pic>
      <p:pic>
        <p:nvPicPr>
          <p:cNvPr id="48" name="Kép 47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1700808"/>
            <a:ext cx="467544" cy="478417"/>
          </a:xfrm>
          <a:prstGeom prst="rect">
            <a:avLst/>
          </a:prstGeom>
        </p:spPr>
      </p:pic>
      <p:pic>
        <p:nvPicPr>
          <p:cNvPr id="49" name="Kép 48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76456" y="2276872"/>
            <a:ext cx="467544" cy="478417"/>
          </a:xfrm>
          <a:prstGeom prst="rect">
            <a:avLst/>
          </a:prstGeom>
        </p:spPr>
      </p:pic>
      <p:pic>
        <p:nvPicPr>
          <p:cNvPr id="50" name="Kép 49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76456" y="6379583"/>
            <a:ext cx="467544" cy="478417"/>
          </a:xfrm>
          <a:prstGeom prst="rect">
            <a:avLst/>
          </a:prstGeom>
        </p:spPr>
      </p:pic>
      <p:pic>
        <p:nvPicPr>
          <p:cNvPr id="51" name="Kép 50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76456" y="5805264"/>
            <a:ext cx="467544" cy="478417"/>
          </a:xfrm>
          <a:prstGeom prst="rect">
            <a:avLst/>
          </a:prstGeom>
        </p:spPr>
      </p:pic>
      <p:pic>
        <p:nvPicPr>
          <p:cNvPr id="52" name="Kép 51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6379583"/>
            <a:ext cx="467544" cy="478417"/>
          </a:xfrm>
          <a:prstGeom prst="rect">
            <a:avLst/>
          </a:prstGeom>
        </p:spPr>
      </p:pic>
      <p:pic>
        <p:nvPicPr>
          <p:cNvPr id="53" name="Kép 52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6379583"/>
            <a:ext cx="467544" cy="478417"/>
          </a:xfrm>
          <a:prstGeom prst="rect">
            <a:avLst/>
          </a:prstGeom>
        </p:spPr>
      </p:pic>
      <p:pic>
        <p:nvPicPr>
          <p:cNvPr id="54" name="Kép 53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6379583"/>
            <a:ext cx="467544" cy="478417"/>
          </a:xfrm>
          <a:prstGeom prst="rect">
            <a:avLst/>
          </a:prstGeom>
        </p:spPr>
      </p:pic>
      <p:pic>
        <p:nvPicPr>
          <p:cNvPr id="55" name="Kép 54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6379583"/>
            <a:ext cx="467544" cy="478417"/>
          </a:xfrm>
          <a:prstGeom prst="rect">
            <a:avLst/>
          </a:prstGeom>
        </p:spPr>
      </p:pic>
      <p:pic>
        <p:nvPicPr>
          <p:cNvPr id="56" name="Kép 55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76456" y="5229200"/>
            <a:ext cx="467544" cy="478417"/>
          </a:xfrm>
          <a:prstGeom prst="rect">
            <a:avLst/>
          </a:prstGeom>
        </p:spPr>
      </p:pic>
      <p:pic>
        <p:nvPicPr>
          <p:cNvPr id="57" name="Kép 56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76456" y="4653136"/>
            <a:ext cx="467544" cy="478417"/>
          </a:xfrm>
          <a:prstGeom prst="rect">
            <a:avLst/>
          </a:prstGeom>
        </p:spPr>
      </p:pic>
      <p:pic>
        <p:nvPicPr>
          <p:cNvPr id="58" name="Kép 57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76456" y="4077072"/>
            <a:ext cx="467544" cy="478417"/>
          </a:xfrm>
          <a:prstGeom prst="rect">
            <a:avLst/>
          </a:prstGeom>
        </p:spPr>
      </p:pic>
      <p:pic>
        <p:nvPicPr>
          <p:cNvPr id="59" name="Kép 58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5805264"/>
            <a:ext cx="467544" cy="478417"/>
          </a:xfrm>
          <a:prstGeom prst="rect">
            <a:avLst/>
          </a:prstGeom>
        </p:spPr>
      </p:pic>
      <p:pic>
        <p:nvPicPr>
          <p:cNvPr id="60" name="Kép 59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5229200"/>
            <a:ext cx="467544" cy="478417"/>
          </a:xfrm>
          <a:prstGeom prst="rect">
            <a:avLst/>
          </a:prstGeom>
        </p:spPr>
      </p:pic>
      <p:pic>
        <p:nvPicPr>
          <p:cNvPr id="61" name="Kép 60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4653136"/>
            <a:ext cx="467544" cy="478417"/>
          </a:xfrm>
          <a:prstGeom prst="rect">
            <a:avLst/>
          </a:prstGeom>
        </p:spPr>
      </p:pic>
      <p:pic>
        <p:nvPicPr>
          <p:cNvPr id="62" name="Kép 61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5805264"/>
            <a:ext cx="467544" cy="478417"/>
          </a:xfrm>
          <a:prstGeom prst="rect">
            <a:avLst/>
          </a:prstGeom>
        </p:spPr>
      </p:pic>
      <p:pic>
        <p:nvPicPr>
          <p:cNvPr id="63" name="Kép 62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5805264"/>
            <a:ext cx="467544" cy="478417"/>
          </a:xfrm>
          <a:prstGeom prst="rect">
            <a:avLst/>
          </a:prstGeom>
        </p:spPr>
      </p:pic>
      <p:pic>
        <p:nvPicPr>
          <p:cNvPr id="64" name="Kép 63" descr="0002ku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5229200"/>
            <a:ext cx="467544" cy="478417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548681"/>
            <a:ext cx="7772400" cy="864095"/>
          </a:xfrm>
        </p:spPr>
        <p:txBody>
          <a:bodyPr>
            <a:normAutofit/>
            <a:scene3d>
              <a:camera prst="perspectiveRelaxed"/>
              <a:lightRig rig="threePt" dir="t"/>
            </a:scene3d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A Hulladék, szemét</a:t>
            </a:r>
            <a:endParaRPr lang="hu-HU" b="1" dirty="0">
              <a:solidFill>
                <a:srgbClr val="FFFF00"/>
              </a:solidFill>
            </a:endParaRPr>
          </a:p>
        </p:txBody>
      </p:sp>
      <p:pic>
        <p:nvPicPr>
          <p:cNvPr id="7" name="Kép 6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80"/>
            <a:ext cx="475729" cy="486792"/>
          </a:xfrm>
          <a:prstGeom prst="rect">
            <a:avLst/>
          </a:prstGeom>
        </p:spPr>
      </p:pic>
      <p:pic>
        <p:nvPicPr>
          <p:cNvPr id="8" name="Kép 7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7544" cy="478417"/>
          </a:xfrm>
          <a:prstGeom prst="rect">
            <a:avLst/>
          </a:prstGeom>
        </p:spPr>
      </p:pic>
      <p:pic>
        <p:nvPicPr>
          <p:cNvPr id="9" name="Kép 8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475728" cy="486792"/>
          </a:xfrm>
          <a:prstGeom prst="rect">
            <a:avLst/>
          </a:prstGeom>
        </p:spPr>
      </p:pic>
      <p:pic>
        <p:nvPicPr>
          <p:cNvPr id="10" name="Kép 9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00808"/>
            <a:ext cx="467544" cy="478417"/>
          </a:xfrm>
          <a:prstGeom prst="rect">
            <a:avLst/>
          </a:prstGeom>
        </p:spPr>
      </p:pic>
      <p:pic>
        <p:nvPicPr>
          <p:cNvPr id="11" name="Kép 10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76872"/>
            <a:ext cx="467544" cy="478417"/>
          </a:xfrm>
          <a:prstGeom prst="rect">
            <a:avLst/>
          </a:prstGeom>
        </p:spPr>
      </p:pic>
      <p:pic>
        <p:nvPicPr>
          <p:cNvPr id="12" name="Kép 11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0"/>
            <a:ext cx="475729" cy="486792"/>
          </a:xfrm>
          <a:prstGeom prst="rect">
            <a:avLst/>
          </a:prstGeom>
        </p:spPr>
      </p:pic>
      <p:pic>
        <p:nvPicPr>
          <p:cNvPr id="13" name="Kép 12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2936"/>
            <a:ext cx="475727" cy="486791"/>
          </a:xfrm>
          <a:prstGeom prst="rect">
            <a:avLst/>
          </a:prstGeom>
        </p:spPr>
      </p:pic>
      <p:pic>
        <p:nvPicPr>
          <p:cNvPr id="14" name="Kép 13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475729" cy="486792"/>
          </a:xfrm>
          <a:prstGeom prst="rect">
            <a:avLst/>
          </a:prstGeom>
        </p:spPr>
      </p:pic>
      <p:pic>
        <p:nvPicPr>
          <p:cNvPr id="15" name="Kép 14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05064"/>
            <a:ext cx="475727" cy="486791"/>
          </a:xfrm>
          <a:prstGeom prst="rect">
            <a:avLst/>
          </a:prstGeom>
        </p:spPr>
      </p:pic>
      <p:pic>
        <p:nvPicPr>
          <p:cNvPr id="16" name="Kép 15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81128"/>
            <a:ext cx="475729" cy="486792"/>
          </a:xfrm>
          <a:prstGeom prst="rect">
            <a:avLst/>
          </a:prstGeom>
        </p:spPr>
      </p:pic>
      <p:pic>
        <p:nvPicPr>
          <p:cNvPr id="17" name="Kép 16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57192"/>
            <a:ext cx="475729" cy="486792"/>
          </a:xfrm>
          <a:prstGeom prst="rect">
            <a:avLst/>
          </a:prstGeom>
        </p:spPr>
      </p:pic>
      <p:pic>
        <p:nvPicPr>
          <p:cNvPr id="18" name="Kép 17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33256"/>
            <a:ext cx="467544" cy="478417"/>
          </a:xfrm>
          <a:prstGeom prst="rect">
            <a:avLst/>
          </a:prstGeom>
        </p:spPr>
      </p:pic>
      <p:pic>
        <p:nvPicPr>
          <p:cNvPr id="19" name="Kép 18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9582"/>
            <a:ext cx="467544" cy="478417"/>
          </a:xfrm>
          <a:prstGeom prst="rect">
            <a:avLst/>
          </a:prstGeom>
        </p:spPr>
      </p:pic>
      <p:pic>
        <p:nvPicPr>
          <p:cNvPr id="20" name="Kép 19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0"/>
            <a:ext cx="475729" cy="486792"/>
          </a:xfrm>
          <a:prstGeom prst="rect">
            <a:avLst/>
          </a:prstGeom>
        </p:spPr>
      </p:pic>
      <p:pic>
        <p:nvPicPr>
          <p:cNvPr id="21" name="Kép 20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0"/>
            <a:ext cx="475729" cy="486792"/>
          </a:xfrm>
          <a:prstGeom prst="rect">
            <a:avLst/>
          </a:prstGeom>
        </p:spPr>
      </p:pic>
      <p:pic>
        <p:nvPicPr>
          <p:cNvPr id="22" name="Kép 21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0"/>
            <a:ext cx="475729" cy="486792"/>
          </a:xfrm>
          <a:prstGeom prst="rect">
            <a:avLst/>
          </a:prstGeom>
        </p:spPr>
      </p:pic>
      <p:pic>
        <p:nvPicPr>
          <p:cNvPr id="23" name="Kép 22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0"/>
            <a:ext cx="475729" cy="486792"/>
          </a:xfrm>
          <a:prstGeom prst="rect">
            <a:avLst/>
          </a:prstGeom>
        </p:spPr>
      </p:pic>
      <p:pic>
        <p:nvPicPr>
          <p:cNvPr id="24" name="Kép 23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0"/>
            <a:ext cx="475729" cy="486792"/>
          </a:xfrm>
          <a:prstGeom prst="rect">
            <a:avLst/>
          </a:prstGeom>
        </p:spPr>
      </p:pic>
      <p:pic>
        <p:nvPicPr>
          <p:cNvPr id="25" name="Kép 24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0"/>
            <a:ext cx="475729" cy="486792"/>
          </a:xfrm>
          <a:prstGeom prst="rect">
            <a:avLst/>
          </a:prstGeom>
        </p:spPr>
      </p:pic>
      <p:pic>
        <p:nvPicPr>
          <p:cNvPr id="26" name="Kép 25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75729" cy="486792"/>
          </a:xfrm>
          <a:prstGeom prst="rect">
            <a:avLst/>
          </a:prstGeom>
        </p:spPr>
      </p:pic>
      <p:pic>
        <p:nvPicPr>
          <p:cNvPr id="27" name="Kép 26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0"/>
            <a:ext cx="475729" cy="486792"/>
          </a:xfrm>
          <a:prstGeom prst="rect">
            <a:avLst/>
          </a:prstGeom>
        </p:spPr>
      </p:pic>
      <p:pic>
        <p:nvPicPr>
          <p:cNvPr id="28" name="Kép 27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0"/>
            <a:ext cx="475729" cy="486792"/>
          </a:xfrm>
          <a:prstGeom prst="rect">
            <a:avLst/>
          </a:prstGeom>
        </p:spPr>
      </p:pic>
      <p:pic>
        <p:nvPicPr>
          <p:cNvPr id="29" name="Kép 28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0"/>
            <a:ext cx="475729" cy="486792"/>
          </a:xfrm>
          <a:prstGeom prst="rect">
            <a:avLst/>
          </a:prstGeom>
        </p:spPr>
      </p:pic>
      <p:pic>
        <p:nvPicPr>
          <p:cNvPr id="30" name="Kép 29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0"/>
            <a:ext cx="475729" cy="486792"/>
          </a:xfrm>
          <a:prstGeom prst="rect">
            <a:avLst/>
          </a:prstGeom>
        </p:spPr>
      </p:pic>
      <p:pic>
        <p:nvPicPr>
          <p:cNvPr id="31" name="Kép 30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0"/>
            <a:ext cx="475729" cy="486792"/>
          </a:xfrm>
          <a:prstGeom prst="rect">
            <a:avLst/>
          </a:prstGeom>
        </p:spPr>
      </p:pic>
      <p:pic>
        <p:nvPicPr>
          <p:cNvPr id="32" name="Kép 31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0"/>
            <a:ext cx="475729" cy="486792"/>
          </a:xfrm>
          <a:prstGeom prst="rect">
            <a:avLst/>
          </a:prstGeom>
        </p:spPr>
      </p:pic>
      <p:pic>
        <p:nvPicPr>
          <p:cNvPr id="33" name="Kép 32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0"/>
            <a:ext cx="475729" cy="486792"/>
          </a:xfrm>
          <a:prstGeom prst="rect">
            <a:avLst/>
          </a:prstGeom>
        </p:spPr>
      </p:pic>
      <p:pic>
        <p:nvPicPr>
          <p:cNvPr id="34" name="Kép 33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548680"/>
            <a:ext cx="475729" cy="486792"/>
          </a:xfrm>
          <a:prstGeom prst="rect">
            <a:avLst/>
          </a:prstGeom>
        </p:spPr>
      </p:pic>
      <p:pic>
        <p:nvPicPr>
          <p:cNvPr id="35" name="Kép 34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1124744"/>
            <a:ext cx="475729" cy="486792"/>
          </a:xfrm>
          <a:prstGeom prst="rect">
            <a:avLst/>
          </a:prstGeom>
        </p:spPr>
      </p:pic>
      <p:pic>
        <p:nvPicPr>
          <p:cNvPr id="36" name="Kép 35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1700808"/>
            <a:ext cx="475729" cy="486792"/>
          </a:xfrm>
          <a:prstGeom prst="rect">
            <a:avLst/>
          </a:prstGeom>
        </p:spPr>
      </p:pic>
      <p:pic>
        <p:nvPicPr>
          <p:cNvPr id="37" name="Kép 36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2348880"/>
            <a:ext cx="475729" cy="486792"/>
          </a:xfrm>
          <a:prstGeom prst="rect">
            <a:avLst/>
          </a:prstGeom>
        </p:spPr>
      </p:pic>
      <p:pic>
        <p:nvPicPr>
          <p:cNvPr id="38" name="Kép 37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2924944"/>
            <a:ext cx="475729" cy="486792"/>
          </a:xfrm>
          <a:prstGeom prst="rect">
            <a:avLst/>
          </a:prstGeom>
        </p:spPr>
      </p:pic>
      <p:pic>
        <p:nvPicPr>
          <p:cNvPr id="39" name="Kép 38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3501008"/>
            <a:ext cx="475729" cy="486792"/>
          </a:xfrm>
          <a:prstGeom prst="rect">
            <a:avLst/>
          </a:prstGeom>
        </p:spPr>
      </p:pic>
      <p:pic>
        <p:nvPicPr>
          <p:cNvPr id="40" name="Kép 39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4077072"/>
            <a:ext cx="475729" cy="486792"/>
          </a:xfrm>
          <a:prstGeom prst="rect">
            <a:avLst/>
          </a:prstGeom>
        </p:spPr>
      </p:pic>
      <p:pic>
        <p:nvPicPr>
          <p:cNvPr id="41" name="Kép 40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4653136"/>
            <a:ext cx="475729" cy="486792"/>
          </a:xfrm>
          <a:prstGeom prst="rect">
            <a:avLst/>
          </a:prstGeom>
        </p:spPr>
      </p:pic>
      <p:pic>
        <p:nvPicPr>
          <p:cNvPr id="42" name="Kép 41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5229200"/>
            <a:ext cx="475729" cy="486792"/>
          </a:xfrm>
          <a:prstGeom prst="rect">
            <a:avLst/>
          </a:prstGeom>
        </p:spPr>
      </p:pic>
      <p:pic>
        <p:nvPicPr>
          <p:cNvPr id="43" name="Kép 42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5805264"/>
            <a:ext cx="475729" cy="486792"/>
          </a:xfrm>
          <a:prstGeom prst="rect">
            <a:avLst/>
          </a:prstGeom>
        </p:spPr>
      </p:pic>
      <p:pic>
        <p:nvPicPr>
          <p:cNvPr id="44" name="Kép 43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271" y="6371208"/>
            <a:ext cx="475729" cy="486792"/>
          </a:xfrm>
          <a:prstGeom prst="rect">
            <a:avLst/>
          </a:prstGeom>
        </p:spPr>
      </p:pic>
      <p:pic>
        <p:nvPicPr>
          <p:cNvPr id="45" name="Kép 44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379583"/>
            <a:ext cx="467544" cy="478417"/>
          </a:xfrm>
          <a:prstGeom prst="rect">
            <a:avLst/>
          </a:prstGeom>
        </p:spPr>
      </p:pic>
      <p:pic>
        <p:nvPicPr>
          <p:cNvPr id="46" name="Kép 45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6379583"/>
            <a:ext cx="467544" cy="478417"/>
          </a:xfrm>
          <a:prstGeom prst="rect">
            <a:avLst/>
          </a:prstGeom>
        </p:spPr>
      </p:pic>
      <p:pic>
        <p:nvPicPr>
          <p:cNvPr id="47" name="Kép 46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6379583"/>
            <a:ext cx="467544" cy="478417"/>
          </a:xfrm>
          <a:prstGeom prst="rect">
            <a:avLst/>
          </a:prstGeom>
        </p:spPr>
      </p:pic>
      <p:pic>
        <p:nvPicPr>
          <p:cNvPr id="48" name="Kép 47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6379583"/>
            <a:ext cx="467544" cy="478417"/>
          </a:xfrm>
          <a:prstGeom prst="rect">
            <a:avLst/>
          </a:prstGeom>
        </p:spPr>
      </p:pic>
      <p:pic>
        <p:nvPicPr>
          <p:cNvPr id="49" name="Kép 48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6379583"/>
            <a:ext cx="467544" cy="478417"/>
          </a:xfrm>
          <a:prstGeom prst="rect">
            <a:avLst/>
          </a:prstGeom>
        </p:spPr>
      </p:pic>
      <p:pic>
        <p:nvPicPr>
          <p:cNvPr id="50" name="Kép 49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6379583"/>
            <a:ext cx="467544" cy="478417"/>
          </a:xfrm>
          <a:prstGeom prst="rect">
            <a:avLst/>
          </a:prstGeom>
        </p:spPr>
      </p:pic>
      <p:pic>
        <p:nvPicPr>
          <p:cNvPr id="51" name="Kép 50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6379583"/>
            <a:ext cx="467544" cy="478417"/>
          </a:xfrm>
          <a:prstGeom prst="rect">
            <a:avLst/>
          </a:prstGeom>
        </p:spPr>
      </p:pic>
      <p:pic>
        <p:nvPicPr>
          <p:cNvPr id="52" name="Kép 51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6379583"/>
            <a:ext cx="467544" cy="478417"/>
          </a:xfrm>
          <a:prstGeom prst="rect">
            <a:avLst/>
          </a:prstGeom>
        </p:spPr>
      </p:pic>
      <p:pic>
        <p:nvPicPr>
          <p:cNvPr id="53" name="Kép 52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6379583"/>
            <a:ext cx="467544" cy="478417"/>
          </a:xfrm>
          <a:prstGeom prst="rect">
            <a:avLst/>
          </a:prstGeom>
        </p:spPr>
      </p:pic>
      <p:pic>
        <p:nvPicPr>
          <p:cNvPr id="54" name="Kép 53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6379583"/>
            <a:ext cx="467544" cy="478417"/>
          </a:xfrm>
          <a:prstGeom prst="rect">
            <a:avLst/>
          </a:prstGeom>
        </p:spPr>
      </p:pic>
      <p:pic>
        <p:nvPicPr>
          <p:cNvPr id="55" name="Kép 54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6379583"/>
            <a:ext cx="467544" cy="478417"/>
          </a:xfrm>
          <a:prstGeom prst="rect">
            <a:avLst/>
          </a:prstGeom>
        </p:spPr>
      </p:pic>
      <p:pic>
        <p:nvPicPr>
          <p:cNvPr id="56" name="Kép 55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6379583"/>
            <a:ext cx="467544" cy="478417"/>
          </a:xfrm>
          <a:prstGeom prst="rect">
            <a:avLst/>
          </a:prstGeom>
        </p:spPr>
      </p:pic>
      <p:pic>
        <p:nvPicPr>
          <p:cNvPr id="57" name="Kép 56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6379583"/>
            <a:ext cx="467544" cy="478417"/>
          </a:xfrm>
          <a:prstGeom prst="rect">
            <a:avLst/>
          </a:prstGeom>
        </p:spPr>
      </p:pic>
      <p:pic>
        <p:nvPicPr>
          <p:cNvPr id="58" name="Kép 57" descr="0002k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6379583"/>
            <a:ext cx="467544" cy="478417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128792" cy="4536504"/>
          </a:xfrm>
        </p:spPr>
        <p:txBody>
          <a:bodyPr>
            <a:normAutofit lnSpcReduction="10000"/>
          </a:bodyPr>
          <a:lstStyle/>
          <a:p>
            <a:pPr algn="l"/>
            <a:r>
              <a:rPr lang="hu-HU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A hulladék egyidős az élettel.</a:t>
            </a:r>
          </a:p>
          <a:p>
            <a:pPr marL="360000" algn="l"/>
            <a:r>
              <a:rPr lang="hu-HU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 Minden élőlény termel valamiféle hulladékot élete során, és maga is „hulladékká” válik, mikor elpusztul.</a:t>
            </a:r>
          </a:p>
          <a:p>
            <a:pPr algn="l"/>
            <a:r>
              <a:rPr lang="hu-HU" dirty="0" smtClean="0"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 </a:t>
            </a:r>
            <a:r>
              <a:rPr lang="hu-HU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A hulladékok a természetben található, főleg szerves anyagokból állnak, melyek viszonylag gyorsan lebomlanak.</a:t>
            </a:r>
          </a:p>
          <a:p>
            <a:pPr marL="360000" algn="l"/>
            <a:r>
              <a:rPr lang="hu-HU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Állandó települések mellett állandó „szeméttelepek”!</a:t>
            </a:r>
            <a:endParaRPr lang="hu-HU" dirty="0">
              <a:solidFill>
                <a:schemeClr val="tx1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764705"/>
            <a:ext cx="7772400" cy="720079"/>
          </a:xfrm>
        </p:spPr>
        <p:txBody>
          <a:bodyPr>
            <a:noAutofit/>
            <a:scene3d>
              <a:camera prst="perspectiveRelaxed"/>
              <a:lightRig rig="threePt" dir="t"/>
            </a:scene3d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Történeti áttekintése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43608" y="1628800"/>
            <a:ext cx="6728792" cy="4010000"/>
          </a:xfrm>
        </p:spPr>
        <p:txBody>
          <a:bodyPr>
            <a:normAutofit lnSpcReduction="10000"/>
          </a:bodyPr>
          <a:lstStyle/>
          <a:p>
            <a:pPr algn="l"/>
            <a:r>
              <a:rPr lang="hu-HU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A legelső szeméttárolók egyikét egy kőkorszaki településen találták meg Norvégiában.</a:t>
            </a:r>
          </a:p>
          <a:p>
            <a:pPr algn="l"/>
            <a:r>
              <a:rPr lang="hu-HU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A rómaiak fejlett kultúrájában már létezett a maihoz hasonló szemétszállítási rendszer.</a:t>
            </a:r>
          </a:p>
          <a:p>
            <a:pPr algn="l"/>
            <a:r>
              <a:rPr lang="hu-HU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A középkorban a szemetet kihajították az ablakon az utcára, a vároldalba.</a:t>
            </a:r>
          </a:p>
        </p:txBody>
      </p:sp>
      <p:pic>
        <p:nvPicPr>
          <p:cNvPr id="7" name="Kép 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475729" cy="486792"/>
          </a:xfrm>
          <a:prstGeom prst="rect">
            <a:avLst/>
          </a:prstGeom>
        </p:spPr>
      </p:pic>
      <p:pic>
        <p:nvPicPr>
          <p:cNvPr id="8" name="Kép 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7544" cy="478417"/>
          </a:xfrm>
          <a:prstGeom prst="rect">
            <a:avLst/>
          </a:prstGeom>
        </p:spPr>
      </p:pic>
      <p:pic>
        <p:nvPicPr>
          <p:cNvPr id="9" name="Kép 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475728" cy="486792"/>
          </a:xfrm>
          <a:prstGeom prst="rect">
            <a:avLst/>
          </a:prstGeom>
        </p:spPr>
      </p:pic>
      <p:pic>
        <p:nvPicPr>
          <p:cNvPr id="10" name="Kép 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467544" cy="478417"/>
          </a:xfrm>
          <a:prstGeom prst="rect">
            <a:avLst/>
          </a:prstGeom>
        </p:spPr>
      </p:pic>
      <p:pic>
        <p:nvPicPr>
          <p:cNvPr id="11" name="Kép 1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467544" cy="478417"/>
          </a:xfrm>
          <a:prstGeom prst="rect">
            <a:avLst/>
          </a:prstGeom>
        </p:spPr>
      </p:pic>
      <p:pic>
        <p:nvPicPr>
          <p:cNvPr id="12" name="Kép 1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475729" cy="486792"/>
          </a:xfrm>
          <a:prstGeom prst="rect">
            <a:avLst/>
          </a:prstGeom>
        </p:spPr>
      </p:pic>
      <p:pic>
        <p:nvPicPr>
          <p:cNvPr id="13" name="Kép 1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475727" cy="486791"/>
          </a:xfrm>
          <a:prstGeom prst="rect">
            <a:avLst/>
          </a:prstGeom>
        </p:spPr>
      </p:pic>
      <p:pic>
        <p:nvPicPr>
          <p:cNvPr id="14" name="Kép 1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475729" cy="486792"/>
          </a:xfrm>
          <a:prstGeom prst="rect">
            <a:avLst/>
          </a:prstGeom>
        </p:spPr>
      </p:pic>
      <p:pic>
        <p:nvPicPr>
          <p:cNvPr id="15" name="Kép 1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5064"/>
            <a:ext cx="475727" cy="486791"/>
          </a:xfrm>
          <a:prstGeom prst="rect">
            <a:avLst/>
          </a:prstGeom>
        </p:spPr>
      </p:pic>
      <p:pic>
        <p:nvPicPr>
          <p:cNvPr id="16" name="Kép 1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81128"/>
            <a:ext cx="475729" cy="486792"/>
          </a:xfrm>
          <a:prstGeom prst="rect">
            <a:avLst/>
          </a:prstGeom>
        </p:spPr>
      </p:pic>
      <p:pic>
        <p:nvPicPr>
          <p:cNvPr id="17" name="Kép 1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57192"/>
            <a:ext cx="475729" cy="486792"/>
          </a:xfrm>
          <a:prstGeom prst="rect">
            <a:avLst/>
          </a:prstGeom>
        </p:spPr>
      </p:pic>
      <p:pic>
        <p:nvPicPr>
          <p:cNvPr id="18" name="Kép 1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33256"/>
            <a:ext cx="467544" cy="478417"/>
          </a:xfrm>
          <a:prstGeom prst="rect">
            <a:avLst/>
          </a:prstGeom>
        </p:spPr>
      </p:pic>
      <p:pic>
        <p:nvPicPr>
          <p:cNvPr id="19" name="Kép 1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9582"/>
            <a:ext cx="467544" cy="478417"/>
          </a:xfrm>
          <a:prstGeom prst="rect">
            <a:avLst/>
          </a:prstGeom>
        </p:spPr>
      </p:pic>
      <p:pic>
        <p:nvPicPr>
          <p:cNvPr id="20" name="Kép 1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475729" cy="486792"/>
          </a:xfrm>
          <a:prstGeom prst="rect">
            <a:avLst/>
          </a:prstGeom>
        </p:spPr>
      </p:pic>
      <p:pic>
        <p:nvPicPr>
          <p:cNvPr id="21" name="Kép 2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475729" cy="486792"/>
          </a:xfrm>
          <a:prstGeom prst="rect">
            <a:avLst/>
          </a:prstGeom>
        </p:spPr>
      </p:pic>
      <p:pic>
        <p:nvPicPr>
          <p:cNvPr id="22" name="Kép 2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0"/>
            <a:ext cx="475729" cy="486792"/>
          </a:xfrm>
          <a:prstGeom prst="rect">
            <a:avLst/>
          </a:prstGeom>
        </p:spPr>
      </p:pic>
      <p:pic>
        <p:nvPicPr>
          <p:cNvPr id="23" name="Kép 2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0"/>
            <a:ext cx="475729" cy="486792"/>
          </a:xfrm>
          <a:prstGeom prst="rect">
            <a:avLst/>
          </a:prstGeom>
        </p:spPr>
      </p:pic>
      <p:pic>
        <p:nvPicPr>
          <p:cNvPr id="24" name="Kép 2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0"/>
            <a:ext cx="475729" cy="486792"/>
          </a:xfrm>
          <a:prstGeom prst="rect">
            <a:avLst/>
          </a:prstGeom>
        </p:spPr>
      </p:pic>
      <p:pic>
        <p:nvPicPr>
          <p:cNvPr id="25" name="Kép 2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0"/>
            <a:ext cx="475729" cy="486792"/>
          </a:xfrm>
          <a:prstGeom prst="rect">
            <a:avLst/>
          </a:prstGeom>
        </p:spPr>
      </p:pic>
      <p:pic>
        <p:nvPicPr>
          <p:cNvPr id="26" name="Kép 2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75729" cy="486792"/>
          </a:xfrm>
          <a:prstGeom prst="rect">
            <a:avLst/>
          </a:prstGeom>
        </p:spPr>
      </p:pic>
      <p:pic>
        <p:nvPicPr>
          <p:cNvPr id="27" name="Kép 2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0"/>
            <a:ext cx="475729" cy="486792"/>
          </a:xfrm>
          <a:prstGeom prst="rect">
            <a:avLst/>
          </a:prstGeom>
        </p:spPr>
      </p:pic>
      <p:pic>
        <p:nvPicPr>
          <p:cNvPr id="28" name="Kép 2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0"/>
            <a:ext cx="475729" cy="486792"/>
          </a:xfrm>
          <a:prstGeom prst="rect">
            <a:avLst/>
          </a:prstGeom>
        </p:spPr>
      </p:pic>
      <p:pic>
        <p:nvPicPr>
          <p:cNvPr id="29" name="Kép 2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0"/>
            <a:ext cx="475729" cy="486792"/>
          </a:xfrm>
          <a:prstGeom prst="rect">
            <a:avLst/>
          </a:prstGeom>
        </p:spPr>
      </p:pic>
      <p:pic>
        <p:nvPicPr>
          <p:cNvPr id="30" name="Kép 2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0"/>
            <a:ext cx="475729" cy="486792"/>
          </a:xfrm>
          <a:prstGeom prst="rect">
            <a:avLst/>
          </a:prstGeom>
        </p:spPr>
      </p:pic>
      <p:pic>
        <p:nvPicPr>
          <p:cNvPr id="31" name="Kép 3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0"/>
            <a:ext cx="475729" cy="486792"/>
          </a:xfrm>
          <a:prstGeom prst="rect">
            <a:avLst/>
          </a:prstGeom>
        </p:spPr>
      </p:pic>
      <p:pic>
        <p:nvPicPr>
          <p:cNvPr id="32" name="Kép 3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0"/>
            <a:ext cx="475729" cy="486792"/>
          </a:xfrm>
          <a:prstGeom prst="rect">
            <a:avLst/>
          </a:prstGeom>
        </p:spPr>
      </p:pic>
      <p:pic>
        <p:nvPicPr>
          <p:cNvPr id="33" name="Kép 3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0"/>
            <a:ext cx="475729" cy="486792"/>
          </a:xfrm>
          <a:prstGeom prst="rect">
            <a:avLst/>
          </a:prstGeom>
        </p:spPr>
      </p:pic>
      <p:pic>
        <p:nvPicPr>
          <p:cNvPr id="34" name="Kép 3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548680"/>
            <a:ext cx="475729" cy="486792"/>
          </a:xfrm>
          <a:prstGeom prst="rect">
            <a:avLst/>
          </a:prstGeom>
        </p:spPr>
      </p:pic>
      <p:pic>
        <p:nvPicPr>
          <p:cNvPr id="35" name="Kép 3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1124744"/>
            <a:ext cx="475729" cy="486792"/>
          </a:xfrm>
          <a:prstGeom prst="rect">
            <a:avLst/>
          </a:prstGeom>
        </p:spPr>
      </p:pic>
      <p:pic>
        <p:nvPicPr>
          <p:cNvPr id="36" name="Kép 3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1700808"/>
            <a:ext cx="475729" cy="486792"/>
          </a:xfrm>
          <a:prstGeom prst="rect">
            <a:avLst/>
          </a:prstGeom>
        </p:spPr>
      </p:pic>
      <p:pic>
        <p:nvPicPr>
          <p:cNvPr id="37" name="Kép 3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2348880"/>
            <a:ext cx="475729" cy="486792"/>
          </a:xfrm>
          <a:prstGeom prst="rect">
            <a:avLst/>
          </a:prstGeom>
        </p:spPr>
      </p:pic>
      <p:pic>
        <p:nvPicPr>
          <p:cNvPr id="38" name="Kép 3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2924944"/>
            <a:ext cx="475729" cy="486792"/>
          </a:xfrm>
          <a:prstGeom prst="rect">
            <a:avLst/>
          </a:prstGeom>
        </p:spPr>
      </p:pic>
      <p:pic>
        <p:nvPicPr>
          <p:cNvPr id="39" name="Kép 3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3501008"/>
            <a:ext cx="475729" cy="486792"/>
          </a:xfrm>
          <a:prstGeom prst="rect">
            <a:avLst/>
          </a:prstGeom>
        </p:spPr>
      </p:pic>
      <p:pic>
        <p:nvPicPr>
          <p:cNvPr id="40" name="Kép 3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4077072"/>
            <a:ext cx="475729" cy="486792"/>
          </a:xfrm>
          <a:prstGeom prst="rect">
            <a:avLst/>
          </a:prstGeom>
        </p:spPr>
      </p:pic>
      <p:pic>
        <p:nvPicPr>
          <p:cNvPr id="41" name="Kép 4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4653136"/>
            <a:ext cx="475729" cy="486792"/>
          </a:xfrm>
          <a:prstGeom prst="rect">
            <a:avLst/>
          </a:prstGeom>
        </p:spPr>
      </p:pic>
      <p:pic>
        <p:nvPicPr>
          <p:cNvPr id="42" name="Kép 4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5229200"/>
            <a:ext cx="475729" cy="486792"/>
          </a:xfrm>
          <a:prstGeom prst="rect">
            <a:avLst/>
          </a:prstGeom>
        </p:spPr>
      </p:pic>
      <p:pic>
        <p:nvPicPr>
          <p:cNvPr id="43" name="Kép 4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5805264"/>
            <a:ext cx="475729" cy="486792"/>
          </a:xfrm>
          <a:prstGeom prst="rect">
            <a:avLst/>
          </a:prstGeom>
        </p:spPr>
      </p:pic>
      <p:pic>
        <p:nvPicPr>
          <p:cNvPr id="44" name="Kép 4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6371208"/>
            <a:ext cx="475729" cy="486792"/>
          </a:xfrm>
          <a:prstGeom prst="rect">
            <a:avLst/>
          </a:prstGeom>
        </p:spPr>
      </p:pic>
      <p:pic>
        <p:nvPicPr>
          <p:cNvPr id="45" name="Kép 4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379583"/>
            <a:ext cx="467544" cy="478417"/>
          </a:xfrm>
          <a:prstGeom prst="rect">
            <a:avLst/>
          </a:prstGeom>
        </p:spPr>
      </p:pic>
      <p:pic>
        <p:nvPicPr>
          <p:cNvPr id="46" name="Kép 4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379583"/>
            <a:ext cx="467544" cy="478417"/>
          </a:xfrm>
          <a:prstGeom prst="rect">
            <a:avLst/>
          </a:prstGeom>
        </p:spPr>
      </p:pic>
      <p:pic>
        <p:nvPicPr>
          <p:cNvPr id="47" name="Kép 4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6379583"/>
            <a:ext cx="467544" cy="478417"/>
          </a:xfrm>
          <a:prstGeom prst="rect">
            <a:avLst/>
          </a:prstGeom>
        </p:spPr>
      </p:pic>
      <p:pic>
        <p:nvPicPr>
          <p:cNvPr id="48" name="Kép 4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6379583"/>
            <a:ext cx="467544" cy="478417"/>
          </a:xfrm>
          <a:prstGeom prst="rect">
            <a:avLst/>
          </a:prstGeom>
        </p:spPr>
      </p:pic>
      <p:pic>
        <p:nvPicPr>
          <p:cNvPr id="49" name="Kép 4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6379583"/>
            <a:ext cx="467544" cy="478417"/>
          </a:xfrm>
          <a:prstGeom prst="rect">
            <a:avLst/>
          </a:prstGeom>
        </p:spPr>
      </p:pic>
      <p:pic>
        <p:nvPicPr>
          <p:cNvPr id="50" name="Kép 4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6379583"/>
            <a:ext cx="467544" cy="478417"/>
          </a:xfrm>
          <a:prstGeom prst="rect">
            <a:avLst/>
          </a:prstGeom>
        </p:spPr>
      </p:pic>
      <p:pic>
        <p:nvPicPr>
          <p:cNvPr id="51" name="Kép 5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6379583"/>
            <a:ext cx="467544" cy="478417"/>
          </a:xfrm>
          <a:prstGeom prst="rect">
            <a:avLst/>
          </a:prstGeom>
        </p:spPr>
      </p:pic>
      <p:pic>
        <p:nvPicPr>
          <p:cNvPr id="52" name="Kép 5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6379583"/>
            <a:ext cx="467544" cy="478417"/>
          </a:xfrm>
          <a:prstGeom prst="rect">
            <a:avLst/>
          </a:prstGeom>
        </p:spPr>
      </p:pic>
      <p:pic>
        <p:nvPicPr>
          <p:cNvPr id="53" name="Kép 5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6379583"/>
            <a:ext cx="467544" cy="478417"/>
          </a:xfrm>
          <a:prstGeom prst="rect">
            <a:avLst/>
          </a:prstGeom>
        </p:spPr>
      </p:pic>
      <p:pic>
        <p:nvPicPr>
          <p:cNvPr id="54" name="Kép 5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6379583"/>
            <a:ext cx="467544" cy="478417"/>
          </a:xfrm>
          <a:prstGeom prst="rect">
            <a:avLst/>
          </a:prstGeom>
        </p:spPr>
      </p:pic>
      <p:pic>
        <p:nvPicPr>
          <p:cNvPr id="55" name="Kép 5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6379583"/>
            <a:ext cx="467544" cy="478417"/>
          </a:xfrm>
          <a:prstGeom prst="rect">
            <a:avLst/>
          </a:prstGeom>
        </p:spPr>
      </p:pic>
      <p:pic>
        <p:nvPicPr>
          <p:cNvPr id="56" name="Kép 5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6379583"/>
            <a:ext cx="467544" cy="478417"/>
          </a:xfrm>
          <a:prstGeom prst="rect">
            <a:avLst/>
          </a:prstGeom>
        </p:spPr>
      </p:pic>
      <p:pic>
        <p:nvPicPr>
          <p:cNvPr id="57" name="Kép 5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6379583"/>
            <a:ext cx="467544" cy="478417"/>
          </a:xfrm>
          <a:prstGeom prst="rect">
            <a:avLst/>
          </a:prstGeom>
        </p:spPr>
      </p:pic>
      <p:pic>
        <p:nvPicPr>
          <p:cNvPr id="58" name="Kép 5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6379583"/>
            <a:ext cx="467544" cy="478417"/>
          </a:xfrm>
          <a:prstGeom prst="rect">
            <a:avLst/>
          </a:prstGeom>
        </p:spPr>
      </p:pic>
      <p:sp>
        <p:nvSpPr>
          <p:cNvPr id="59" name="Vágott nyíl jobbra 58">
            <a:hlinkClick r:id="rId3" action="ppaction://hlinksldjump" tooltip="Témák"/>
          </p:cNvPr>
          <p:cNvSpPr>
            <a:spLocks noChangeAspect="1"/>
          </p:cNvSpPr>
          <p:nvPr/>
        </p:nvSpPr>
        <p:spPr>
          <a:xfrm rot="10800000">
            <a:off x="611560" y="5877272"/>
            <a:ext cx="756000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10800000" lon="10800000" rev="10800000"/>
              </a:camera>
              <a:lightRig rig="threePt" dir="t"/>
            </a:scene3d>
          </a:bodyPr>
          <a:lstStyle/>
          <a:p>
            <a:pPr algn="ctr"/>
            <a:endParaRPr lang="hu-H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43608" y="692696"/>
            <a:ext cx="6408712" cy="5256584"/>
          </a:xfrm>
        </p:spPr>
        <p:txBody>
          <a:bodyPr>
            <a:normAutofit fontScale="92500"/>
          </a:bodyPr>
          <a:lstStyle/>
          <a:p>
            <a:pPr algn="l">
              <a:spcAft>
                <a:spcPts val="1200"/>
              </a:spcAft>
            </a:pPr>
            <a:r>
              <a:rPr lang="hu-HU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A hulladék eltakarítása csak a 19. században vált általánossá, Robert Koch igazolta, hogy a betegségeket a szemétben levő kórokozók okozzák.</a:t>
            </a:r>
          </a:p>
          <a:p>
            <a:pPr algn="l">
              <a:spcBef>
                <a:spcPts val="1400"/>
              </a:spcBef>
              <a:spcAft>
                <a:spcPts val="1000"/>
              </a:spcAft>
            </a:pPr>
            <a:r>
              <a:rPr lang="hu-HU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Talán a legkörnyezetkímélőbb  hulladékkezelést a falusi paraszt gazdák valósították meg.</a:t>
            </a:r>
          </a:p>
          <a:p>
            <a:pPr algn="l"/>
            <a:r>
              <a:rPr lang="hu-HU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Az emberi civilizáció rohamos fejlődésének eredménye a hulladéktermelés drasztikus növekedése</a:t>
            </a:r>
          </a:p>
          <a:p>
            <a:pPr algn="l"/>
            <a:endParaRPr lang="hu-HU" dirty="0" smtClean="0">
              <a:solidFill>
                <a:schemeClr val="tx1"/>
              </a:solidFill>
            </a:endParaRPr>
          </a:p>
          <a:p>
            <a:pPr algn="l"/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7" name="Kép 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475729" cy="486792"/>
          </a:xfrm>
          <a:prstGeom prst="rect">
            <a:avLst/>
          </a:prstGeom>
        </p:spPr>
      </p:pic>
      <p:pic>
        <p:nvPicPr>
          <p:cNvPr id="8" name="Kép 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7544" cy="478417"/>
          </a:xfrm>
          <a:prstGeom prst="rect">
            <a:avLst/>
          </a:prstGeom>
        </p:spPr>
      </p:pic>
      <p:pic>
        <p:nvPicPr>
          <p:cNvPr id="9" name="Kép 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475728" cy="486792"/>
          </a:xfrm>
          <a:prstGeom prst="rect">
            <a:avLst/>
          </a:prstGeom>
        </p:spPr>
      </p:pic>
      <p:pic>
        <p:nvPicPr>
          <p:cNvPr id="10" name="Kép 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467544" cy="478417"/>
          </a:xfrm>
          <a:prstGeom prst="rect">
            <a:avLst/>
          </a:prstGeom>
        </p:spPr>
      </p:pic>
      <p:pic>
        <p:nvPicPr>
          <p:cNvPr id="11" name="Kép 1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467544" cy="478417"/>
          </a:xfrm>
          <a:prstGeom prst="rect">
            <a:avLst/>
          </a:prstGeom>
        </p:spPr>
      </p:pic>
      <p:pic>
        <p:nvPicPr>
          <p:cNvPr id="12" name="Kép 1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475729" cy="486792"/>
          </a:xfrm>
          <a:prstGeom prst="rect">
            <a:avLst/>
          </a:prstGeom>
        </p:spPr>
      </p:pic>
      <p:pic>
        <p:nvPicPr>
          <p:cNvPr id="13" name="Kép 1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475727" cy="486791"/>
          </a:xfrm>
          <a:prstGeom prst="rect">
            <a:avLst/>
          </a:prstGeom>
        </p:spPr>
      </p:pic>
      <p:pic>
        <p:nvPicPr>
          <p:cNvPr id="14" name="Kép 1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475729" cy="486792"/>
          </a:xfrm>
          <a:prstGeom prst="rect">
            <a:avLst/>
          </a:prstGeom>
        </p:spPr>
      </p:pic>
      <p:pic>
        <p:nvPicPr>
          <p:cNvPr id="15" name="Kép 1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5064"/>
            <a:ext cx="475727" cy="486791"/>
          </a:xfrm>
          <a:prstGeom prst="rect">
            <a:avLst/>
          </a:prstGeom>
        </p:spPr>
      </p:pic>
      <p:pic>
        <p:nvPicPr>
          <p:cNvPr id="16" name="Kép 1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81128"/>
            <a:ext cx="475729" cy="486792"/>
          </a:xfrm>
          <a:prstGeom prst="rect">
            <a:avLst/>
          </a:prstGeom>
        </p:spPr>
      </p:pic>
      <p:pic>
        <p:nvPicPr>
          <p:cNvPr id="17" name="Kép 1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57192"/>
            <a:ext cx="475729" cy="486792"/>
          </a:xfrm>
          <a:prstGeom prst="rect">
            <a:avLst/>
          </a:prstGeom>
        </p:spPr>
      </p:pic>
      <p:pic>
        <p:nvPicPr>
          <p:cNvPr id="18" name="Kép 1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33256"/>
            <a:ext cx="467544" cy="478417"/>
          </a:xfrm>
          <a:prstGeom prst="rect">
            <a:avLst/>
          </a:prstGeom>
        </p:spPr>
      </p:pic>
      <p:pic>
        <p:nvPicPr>
          <p:cNvPr id="19" name="Kép 1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9582"/>
            <a:ext cx="467544" cy="478417"/>
          </a:xfrm>
          <a:prstGeom prst="rect">
            <a:avLst/>
          </a:prstGeom>
        </p:spPr>
      </p:pic>
      <p:pic>
        <p:nvPicPr>
          <p:cNvPr id="20" name="Kép 1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475729" cy="486792"/>
          </a:xfrm>
          <a:prstGeom prst="rect">
            <a:avLst/>
          </a:prstGeom>
        </p:spPr>
      </p:pic>
      <p:pic>
        <p:nvPicPr>
          <p:cNvPr id="21" name="Kép 2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475729" cy="486792"/>
          </a:xfrm>
          <a:prstGeom prst="rect">
            <a:avLst/>
          </a:prstGeom>
        </p:spPr>
      </p:pic>
      <p:pic>
        <p:nvPicPr>
          <p:cNvPr id="22" name="Kép 2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0"/>
            <a:ext cx="475729" cy="486792"/>
          </a:xfrm>
          <a:prstGeom prst="rect">
            <a:avLst/>
          </a:prstGeom>
        </p:spPr>
      </p:pic>
      <p:pic>
        <p:nvPicPr>
          <p:cNvPr id="23" name="Kép 2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0"/>
            <a:ext cx="475729" cy="486792"/>
          </a:xfrm>
          <a:prstGeom prst="rect">
            <a:avLst/>
          </a:prstGeom>
        </p:spPr>
      </p:pic>
      <p:pic>
        <p:nvPicPr>
          <p:cNvPr id="24" name="Kép 2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0"/>
            <a:ext cx="475729" cy="486792"/>
          </a:xfrm>
          <a:prstGeom prst="rect">
            <a:avLst/>
          </a:prstGeom>
        </p:spPr>
      </p:pic>
      <p:pic>
        <p:nvPicPr>
          <p:cNvPr id="25" name="Kép 2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0"/>
            <a:ext cx="475729" cy="486792"/>
          </a:xfrm>
          <a:prstGeom prst="rect">
            <a:avLst/>
          </a:prstGeom>
        </p:spPr>
      </p:pic>
      <p:pic>
        <p:nvPicPr>
          <p:cNvPr id="26" name="Kép 2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75729" cy="486792"/>
          </a:xfrm>
          <a:prstGeom prst="rect">
            <a:avLst/>
          </a:prstGeom>
        </p:spPr>
      </p:pic>
      <p:pic>
        <p:nvPicPr>
          <p:cNvPr id="27" name="Kép 2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0"/>
            <a:ext cx="475729" cy="486792"/>
          </a:xfrm>
          <a:prstGeom prst="rect">
            <a:avLst/>
          </a:prstGeom>
        </p:spPr>
      </p:pic>
      <p:pic>
        <p:nvPicPr>
          <p:cNvPr id="28" name="Kép 2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0"/>
            <a:ext cx="475729" cy="486792"/>
          </a:xfrm>
          <a:prstGeom prst="rect">
            <a:avLst/>
          </a:prstGeom>
        </p:spPr>
      </p:pic>
      <p:pic>
        <p:nvPicPr>
          <p:cNvPr id="29" name="Kép 2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0"/>
            <a:ext cx="475729" cy="486792"/>
          </a:xfrm>
          <a:prstGeom prst="rect">
            <a:avLst/>
          </a:prstGeom>
        </p:spPr>
      </p:pic>
      <p:pic>
        <p:nvPicPr>
          <p:cNvPr id="30" name="Kép 2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0"/>
            <a:ext cx="475729" cy="486792"/>
          </a:xfrm>
          <a:prstGeom prst="rect">
            <a:avLst/>
          </a:prstGeom>
        </p:spPr>
      </p:pic>
      <p:pic>
        <p:nvPicPr>
          <p:cNvPr id="31" name="Kép 3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0"/>
            <a:ext cx="475729" cy="486792"/>
          </a:xfrm>
          <a:prstGeom prst="rect">
            <a:avLst/>
          </a:prstGeom>
        </p:spPr>
      </p:pic>
      <p:pic>
        <p:nvPicPr>
          <p:cNvPr id="32" name="Kép 3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0"/>
            <a:ext cx="475729" cy="486792"/>
          </a:xfrm>
          <a:prstGeom prst="rect">
            <a:avLst/>
          </a:prstGeom>
        </p:spPr>
      </p:pic>
      <p:pic>
        <p:nvPicPr>
          <p:cNvPr id="33" name="Kép 3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0"/>
            <a:ext cx="475729" cy="486792"/>
          </a:xfrm>
          <a:prstGeom prst="rect">
            <a:avLst/>
          </a:prstGeom>
        </p:spPr>
      </p:pic>
      <p:pic>
        <p:nvPicPr>
          <p:cNvPr id="34" name="Kép 3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548680"/>
            <a:ext cx="475729" cy="486792"/>
          </a:xfrm>
          <a:prstGeom prst="rect">
            <a:avLst/>
          </a:prstGeom>
        </p:spPr>
      </p:pic>
      <p:pic>
        <p:nvPicPr>
          <p:cNvPr id="35" name="Kép 3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1124744"/>
            <a:ext cx="475729" cy="486792"/>
          </a:xfrm>
          <a:prstGeom prst="rect">
            <a:avLst/>
          </a:prstGeom>
        </p:spPr>
      </p:pic>
      <p:pic>
        <p:nvPicPr>
          <p:cNvPr id="36" name="Kép 3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1700808"/>
            <a:ext cx="475729" cy="486792"/>
          </a:xfrm>
          <a:prstGeom prst="rect">
            <a:avLst/>
          </a:prstGeom>
        </p:spPr>
      </p:pic>
      <p:pic>
        <p:nvPicPr>
          <p:cNvPr id="37" name="Kép 3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2348880"/>
            <a:ext cx="475729" cy="486792"/>
          </a:xfrm>
          <a:prstGeom prst="rect">
            <a:avLst/>
          </a:prstGeom>
        </p:spPr>
      </p:pic>
      <p:pic>
        <p:nvPicPr>
          <p:cNvPr id="38" name="Kép 3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2924944"/>
            <a:ext cx="475729" cy="486792"/>
          </a:xfrm>
          <a:prstGeom prst="rect">
            <a:avLst/>
          </a:prstGeom>
        </p:spPr>
      </p:pic>
      <p:pic>
        <p:nvPicPr>
          <p:cNvPr id="39" name="Kép 3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3501008"/>
            <a:ext cx="475729" cy="486792"/>
          </a:xfrm>
          <a:prstGeom prst="rect">
            <a:avLst/>
          </a:prstGeom>
        </p:spPr>
      </p:pic>
      <p:pic>
        <p:nvPicPr>
          <p:cNvPr id="40" name="Kép 3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4077072"/>
            <a:ext cx="475729" cy="486792"/>
          </a:xfrm>
          <a:prstGeom prst="rect">
            <a:avLst/>
          </a:prstGeom>
        </p:spPr>
      </p:pic>
      <p:pic>
        <p:nvPicPr>
          <p:cNvPr id="41" name="Kép 4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4653136"/>
            <a:ext cx="475729" cy="486792"/>
          </a:xfrm>
          <a:prstGeom prst="rect">
            <a:avLst/>
          </a:prstGeom>
        </p:spPr>
      </p:pic>
      <p:pic>
        <p:nvPicPr>
          <p:cNvPr id="42" name="Kép 4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5229200"/>
            <a:ext cx="475729" cy="486792"/>
          </a:xfrm>
          <a:prstGeom prst="rect">
            <a:avLst/>
          </a:prstGeom>
        </p:spPr>
      </p:pic>
      <p:pic>
        <p:nvPicPr>
          <p:cNvPr id="43" name="Kép 4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5805264"/>
            <a:ext cx="475729" cy="486792"/>
          </a:xfrm>
          <a:prstGeom prst="rect">
            <a:avLst/>
          </a:prstGeom>
        </p:spPr>
      </p:pic>
      <p:pic>
        <p:nvPicPr>
          <p:cNvPr id="44" name="Kép 4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6371208"/>
            <a:ext cx="475729" cy="486792"/>
          </a:xfrm>
          <a:prstGeom prst="rect">
            <a:avLst/>
          </a:prstGeom>
        </p:spPr>
      </p:pic>
      <p:pic>
        <p:nvPicPr>
          <p:cNvPr id="45" name="Kép 4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379583"/>
            <a:ext cx="467544" cy="478417"/>
          </a:xfrm>
          <a:prstGeom prst="rect">
            <a:avLst/>
          </a:prstGeom>
        </p:spPr>
      </p:pic>
      <p:pic>
        <p:nvPicPr>
          <p:cNvPr id="46" name="Kép 4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379583"/>
            <a:ext cx="467544" cy="478417"/>
          </a:xfrm>
          <a:prstGeom prst="rect">
            <a:avLst/>
          </a:prstGeom>
        </p:spPr>
      </p:pic>
      <p:pic>
        <p:nvPicPr>
          <p:cNvPr id="47" name="Kép 4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6379583"/>
            <a:ext cx="467544" cy="478417"/>
          </a:xfrm>
          <a:prstGeom prst="rect">
            <a:avLst/>
          </a:prstGeom>
        </p:spPr>
      </p:pic>
      <p:pic>
        <p:nvPicPr>
          <p:cNvPr id="48" name="Kép 4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6379583"/>
            <a:ext cx="467544" cy="478417"/>
          </a:xfrm>
          <a:prstGeom prst="rect">
            <a:avLst/>
          </a:prstGeom>
        </p:spPr>
      </p:pic>
      <p:pic>
        <p:nvPicPr>
          <p:cNvPr id="49" name="Kép 4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6379583"/>
            <a:ext cx="467544" cy="478417"/>
          </a:xfrm>
          <a:prstGeom prst="rect">
            <a:avLst/>
          </a:prstGeom>
        </p:spPr>
      </p:pic>
      <p:pic>
        <p:nvPicPr>
          <p:cNvPr id="50" name="Kép 4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6379583"/>
            <a:ext cx="467544" cy="478417"/>
          </a:xfrm>
          <a:prstGeom prst="rect">
            <a:avLst/>
          </a:prstGeom>
        </p:spPr>
      </p:pic>
      <p:pic>
        <p:nvPicPr>
          <p:cNvPr id="51" name="Kép 5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6379583"/>
            <a:ext cx="467544" cy="478417"/>
          </a:xfrm>
          <a:prstGeom prst="rect">
            <a:avLst/>
          </a:prstGeom>
        </p:spPr>
      </p:pic>
      <p:pic>
        <p:nvPicPr>
          <p:cNvPr id="52" name="Kép 5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6379583"/>
            <a:ext cx="467544" cy="478417"/>
          </a:xfrm>
          <a:prstGeom prst="rect">
            <a:avLst/>
          </a:prstGeom>
        </p:spPr>
      </p:pic>
      <p:pic>
        <p:nvPicPr>
          <p:cNvPr id="53" name="Kép 5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6379583"/>
            <a:ext cx="467544" cy="478417"/>
          </a:xfrm>
          <a:prstGeom prst="rect">
            <a:avLst/>
          </a:prstGeom>
        </p:spPr>
      </p:pic>
      <p:pic>
        <p:nvPicPr>
          <p:cNvPr id="54" name="Kép 5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6379583"/>
            <a:ext cx="467544" cy="478417"/>
          </a:xfrm>
          <a:prstGeom prst="rect">
            <a:avLst/>
          </a:prstGeom>
        </p:spPr>
      </p:pic>
      <p:pic>
        <p:nvPicPr>
          <p:cNvPr id="55" name="Kép 5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6379583"/>
            <a:ext cx="467544" cy="478417"/>
          </a:xfrm>
          <a:prstGeom prst="rect">
            <a:avLst/>
          </a:prstGeom>
        </p:spPr>
      </p:pic>
      <p:pic>
        <p:nvPicPr>
          <p:cNvPr id="56" name="Kép 5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6379583"/>
            <a:ext cx="467544" cy="478417"/>
          </a:xfrm>
          <a:prstGeom prst="rect">
            <a:avLst/>
          </a:prstGeom>
        </p:spPr>
      </p:pic>
      <p:pic>
        <p:nvPicPr>
          <p:cNvPr id="57" name="Kép 5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6379583"/>
            <a:ext cx="467544" cy="478417"/>
          </a:xfrm>
          <a:prstGeom prst="rect">
            <a:avLst/>
          </a:prstGeom>
        </p:spPr>
      </p:pic>
      <p:pic>
        <p:nvPicPr>
          <p:cNvPr id="58" name="Kép 5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6379583"/>
            <a:ext cx="467544" cy="478417"/>
          </a:xfrm>
          <a:prstGeom prst="rect">
            <a:avLst/>
          </a:prstGeom>
        </p:spPr>
      </p:pic>
      <p:pic>
        <p:nvPicPr>
          <p:cNvPr id="59" name="Kép 58" descr="RobertKo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268760"/>
            <a:ext cx="1822770" cy="2394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2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792087"/>
          </a:xfrm>
        </p:spPr>
        <p:txBody>
          <a:bodyPr>
            <a:normAutofit/>
            <a:scene3d>
              <a:camera prst="perspectiveRelaxed"/>
              <a:lightRig rig="threePt" dir="t"/>
            </a:scene3d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Fajtái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99592" y="3573016"/>
            <a:ext cx="2880320" cy="720080"/>
          </a:xfrm>
        </p:spPr>
        <p:txBody>
          <a:bodyPr>
            <a:normAutofit/>
          </a:bodyPr>
          <a:lstStyle/>
          <a:p>
            <a:r>
              <a:rPr lang="hu-H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Szilárd</a:t>
            </a:r>
            <a:endParaRPr lang="hu-HU" spc="500" dirty="0">
              <a:solidFill>
                <a:schemeClr val="tx1"/>
              </a:solidFill>
            </a:endParaRPr>
          </a:p>
        </p:txBody>
      </p:sp>
      <p:pic>
        <p:nvPicPr>
          <p:cNvPr id="7" name="Kép 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475729" cy="48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ép 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7544" cy="478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ép 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475728" cy="48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Kép 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467544" cy="478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Kép 1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467544" cy="478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Kép 1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475729" cy="48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Kép 1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475727" cy="486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Kép 1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475729" cy="48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Kép 1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5064"/>
            <a:ext cx="475727" cy="486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Kép 1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81128"/>
            <a:ext cx="475729" cy="48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Kép 1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57192"/>
            <a:ext cx="475729" cy="48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Kép 1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33256"/>
            <a:ext cx="467544" cy="478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Kép 1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9582"/>
            <a:ext cx="467544" cy="478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Kép 1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475729" cy="48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Kép 2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475729" cy="48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Kép 2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0"/>
            <a:ext cx="475729" cy="48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Kép 2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0"/>
            <a:ext cx="475729" cy="48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Kép 2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0"/>
            <a:ext cx="475729" cy="48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Kép 2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0"/>
            <a:ext cx="475729" cy="48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Kép 2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75729" cy="48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Kép 2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0"/>
            <a:ext cx="475729" cy="48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Kép 2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0"/>
            <a:ext cx="475729" cy="48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Kép 2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0"/>
            <a:ext cx="475729" cy="48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Kép 2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0"/>
            <a:ext cx="475729" cy="48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Kép 3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0"/>
            <a:ext cx="475729" cy="48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Kép 3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0"/>
            <a:ext cx="475729" cy="48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Kép 3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0"/>
            <a:ext cx="475729" cy="48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Kép 3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548680"/>
            <a:ext cx="475729" cy="48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Kép 3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1124744"/>
            <a:ext cx="475729" cy="48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Kép 3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1700808"/>
            <a:ext cx="475729" cy="48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Kép 3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2348880"/>
            <a:ext cx="475729" cy="48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Kép 3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2924944"/>
            <a:ext cx="475729" cy="48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Kép 3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3501008"/>
            <a:ext cx="475729" cy="48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Kép 3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4077072"/>
            <a:ext cx="475729" cy="48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Kép 4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4653136"/>
            <a:ext cx="475729" cy="48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Kép 4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5229200"/>
            <a:ext cx="475729" cy="48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Kép 4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5805264"/>
            <a:ext cx="475729" cy="48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Kép 4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6371208"/>
            <a:ext cx="475729" cy="48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Kép 4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379583"/>
            <a:ext cx="467544" cy="478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Kép 4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379583"/>
            <a:ext cx="467544" cy="478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Kép 4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6379583"/>
            <a:ext cx="467544" cy="478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Kép 4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6379583"/>
            <a:ext cx="467544" cy="478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Kép 4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6379583"/>
            <a:ext cx="467544" cy="478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Kép 4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6379583"/>
            <a:ext cx="467544" cy="478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Kép 5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6379583"/>
            <a:ext cx="467544" cy="478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Kép 5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6379583"/>
            <a:ext cx="467544" cy="478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" name="Kép 5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6379583"/>
            <a:ext cx="467544" cy="478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" name="Kép 5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6379583"/>
            <a:ext cx="467544" cy="478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" name="Kép 5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6379583"/>
            <a:ext cx="467544" cy="478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Kép 5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6379583"/>
            <a:ext cx="467544" cy="478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Kép 5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6379583"/>
            <a:ext cx="467544" cy="478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" name="Kép 5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6379583"/>
            <a:ext cx="467544" cy="478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" name="Kép 58" descr="szilárd hulladé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628800"/>
            <a:ext cx="2891028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0" name="Kép 59" descr="szennyvi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556792"/>
            <a:ext cx="2952327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210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1" name="Szövegdoboz 60"/>
          <p:cNvSpPr txBox="1"/>
          <p:nvPr/>
        </p:nvSpPr>
        <p:spPr>
          <a:xfrm>
            <a:off x="5148064" y="357301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Folyékony</a:t>
            </a:r>
            <a:endParaRPr lang="hu-HU" sz="3200" spc="500" dirty="0"/>
          </a:p>
        </p:txBody>
      </p:sp>
      <p:pic>
        <p:nvPicPr>
          <p:cNvPr id="62" name="Kép 61" descr="Resize of DS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3717032"/>
            <a:ext cx="3096344" cy="2090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3" name="Szövegdoboz 62"/>
          <p:cNvSpPr txBox="1"/>
          <p:nvPr/>
        </p:nvSpPr>
        <p:spPr>
          <a:xfrm>
            <a:off x="3131840" y="573325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Légnemű</a:t>
            </a:r>
            <a:endParaRPr lang="hu-HU" sz="3200" spc="5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60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400"/>
                            </p:stCondLst>
                            <p:childTnLst>
                              <p:par>
                                <p:cTn id="4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764705"/>
            <a:ext cx="7772400" cy="792087"/>
          </a:xfrm>
        </p:spPr>
        <p:txBody>
          <a:bodyPr>
            <a:normAutofit/>
            <a:scene3d>
              <a:camera prst="perspectiveRelaxed"/>
              <a:lightRig rig="threePt" dir="t"/>
            </a:scene3d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Lebomló anyagok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400800" cy="408200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hu-HU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Növényi és állati eredetű </a:t>
            </a:r>
            <a:r>
              <a:rPr lang="hu-HU" dirty="0" err="1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biohulladékot</a:t>
            </a:r>
            <a:r>
              <a:rPr lang="hu-HU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 különböztetünk meg.</a:t>
            </a:r>
          </a:p>
          <a:p>
            <a:pPr algn="l"/>
            <a:r>
              <a:rPr lang="hu-HU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A veszélytelen hulladékok nagy része:</a:t>
            </a:r>
          </a:p>
          <a:p>
            <a:pPr algn="l">
              <a:buFont typeface="Wingdings" pitchFamily="2" charset="2"/>
              <a:buChar char="Ø"/>
            </a:pPr>
            <a:r>
              <a:rPr lang="hu-HU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Mező</a:t>
            </a:r>
          </a:p>
          <a:p>
            <a:pPr algn="l">
              <a:buFont typeface="Wingdings" pitchFamily="2" charset="2"/>
              <a:buChar char="Ø"/>
            </a:pPr>
            <a:r>
              <a:rPr lang="hu-HU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Erdőgazdaságban</a:t>
            </a:r>
          </a:p>
          <a:p>
            <a:pPr algn="l">
              <a:buFont typeface="Wingdings" pitchFamily="2" charset="2"/>
              <a:buChar char="Ø"/>
            </a:pPr>
            <a:r>
              <a:rPr lang="hu-HU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Élelmiszeriparban</a:t>
            </a:r>
          </a:p>
          <a:p>
            <a:pPr algn="l"/>
            <a:r>
              <a:rPr lang="hu-HU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Képződik szerves hulladékként(35 millió tonna – melynek jelentős része – évente kb. 25-28 millió tonna)</a:t>
            </a:r>
            <a:endParaRPr lang="hu-HU" dirty="0">
              <a:solidFill>
                <a:schemeClr val="tx1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pic>
        <p:nvPicPr>
          <p:cNvPr id="7" name="Kép 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475729" cy="486792"/>
          </a:xfrm>
          <a:prstGeom prst="rect">
            <a:avLst/>
          </a:prstGeom>
        </p:spPr>
      </p:pic>
      <p:pic>
        <p:nvPicPr>
          <p:cNvPr id="8" name="Kép 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7544" cy="478417"/>
          </a:xfrm>
          <a:prstGeom prst="rect">
            <a:avLst/>
          </a:prstGeom>
        </p:spPr>
      </p:pic>
      <p:pic>
        <p:nvPicPr>
          <p:cNvPr id="9" name="Kép 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475728" cy="486792"/>
          </a:xfrm>
          <a:prstGeom prst="rect">
            <a:avLst/>
          </a:prstGeom>
        </p:spPr>
      </p:pic>
      <p:pic>
        <p:nvPicPr>
          <p:cNvPr id="10" name="Kép 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467544" cy="478417"/>
          </a:xfrm>
          <a:prstGeom prst="rect">
            <a:avLst/>
          </a:prstGeom>
        </p:spPr>
      </p:pic>
      <p:pic>
        <p:nvPicPr>
          <p:cNvPr id="11" name="Kép 1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467544" cy="478417"/>
          </a:xfrm>
          <a:prstGeom prst="rect">
            <a:avLst/>
          </a:prstGeom>
        </p:spPr>
      </p:pic>
      <p:pic>
        <p:nvPicPr>
          <p:cNvPr id="12" name="Kép 1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475729" cy="486792"/>
          </a:xfrm>
          <a:prstGeom prst="rect">
            <a:avLst/>
          </a:prstGeom>
        </p:spPr>
      </p:pic>
      <p:pic>
        <p:nvPicPr>
          <p:cNvPr id="13" name="Kép 1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475727" cy="486791"/>
          </a:xfrm>
          <a:prstGeom prst="rect">
            <a:avLst/>
          </a:prstGeom>
        </p:spPr>
      </p:pic>
      <p:pic>
        <p:nvPicPr>
          <p:cNvPr id="14" name="Kép 1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475729" cy="486792"/>
          </a:xfrm>
          <a:prstGeom prst="rect">
            <a:avLst/>
          </a:prstGeom>
        </p:spPr>
      </p:pic>
      <p:pic>
        <p:nvPicPr>
          <p:cNvPr id="15" name="Kép 1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5064"/>
            <a:ext cx="475727" cy="486791"/>
          </a:xfrm>
          <a:prstGeom prst="rect">
            <a:avLst/>
          </a:prstGeom>
        </p:spPr>
      </p:pic>
      <p:pic>
        <p:nvPicPr>
          <p:cNvPr id="16" name="Kép 1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81128"/>
            <a:ext cx="475729" cy="486792"/>
          </a:xfrm>
          <a:prstGeom prst="rect">
            <a:avLst/>
          </a:prstGeom>
        </p:spPr>
      </p:pic>
      <p:pic>
        <p:nvPicPr>
          <p:cNvPr id="17" name="Kép 1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57192"/>
            <a:ext cx="475729" cy="486792"/>
          </a:xfrm>
          <a:prstGeom prst="rect">
            <a:avLst/>
          </a:prstGeom>
        </p:spPr>
      </p:pic>
      <p:pic>
        <p:nvPicPr>
          <p:cNvPr id="18" name="Kép 1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33256"/>
            <a:ext cx="467544" cy="478417"/>
          </a:xfrm>
          <a:prstGeom prst="rect">
            <a:avLst/>
          </a:prstGeom>
        </p:spPr>
      </p:pic>
      <p:pic>
        <p:nvPicPr>
          <p:cNvPr id="19" name="Kép 1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9582"/>
            <a:ext cx="467544" cy="478417"/>
          </a:xfrm>
          <a:prstGeom prst="rect">
            <a:avLst/>
          </a:prstGeom>
        </p:spPr>
      </p:pic>
      <p:pic>
        <p:nvPicPr>
          <p:cNvPr id="20" name="Kép 1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475729" cy="486792"/>
          </a:xfrm>
          <a:prstGeom prst="rect">
            <a:avLst/>
          </a:prstGeom>
        </p:spPr>
      </p:pic>
      <p:pic>
        <p:nvPicPr>
          <p:cNvPr id="21" name="Kép 2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475729" cy="486792"/>
          </a:xfrm>
          <a:prstGeom prst="rect">
            <a:avLst/>
          </a:prstGeom>
        </p:spPr>
      </p:pic>
      <p:pic>
        <p:nvPicPr>
          <p:cNvPr id="22" name="Kép 2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0"/>
            <a:ext cx="475729" cy="486792"/>
          </a:xfrm>
          <a:prstGeom prst="rect">
            <a:avLst/>
          </a:prstGeom>
        </p:spPr>
      </p:pic>
      <p:pic>
        <p:nvPicPr>
          <p:cNvPr id="23" name="Kép 2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0"/>
            <a:ext cx="475729" cy="486792"/>
          </a:xfrm>
          <a:prstGeom prst="rect">
            <a:avLst/>
          </a:prstGeom>
        </p:spPr>
      </p:pic>
      <p:pic>
        <p:nvPicPr>
          <p:cNvPr id="24" name="Kép 2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0"/>
            <a:ext cx="475729" cy="486792"/>
          </a:xfrm>
          <a:prstGeom prst="rect">
            <a:avLst/>
          </a:prstGeom>
        </p:spPr>
      </p:pic>
      <p:pic>
        <p:nvPicPr>
          <p:cNvPr id="25" name="Kép 2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0"/>
            <a:ext cx="475729" cy="486792"/>
          </a:xfrm>
          <a:prstGeom prst="rect">
            <a:avLst/>
          </a:prstGeom>
        </p:spPr>
      </p:pic>
      <p:pic>
        <p:nvPicPr>
          <p:cNvPr id="26" name="Kép 2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75729" cy="486792"/>
          </a:xfrm>
          <a:prstGeom prst="rect">
            <a:avLst/>
          </a:prstGeom>
        </p:spPr>
      </p:pic>
      <p:pic>
        <p:nvPicPr>
          <p:cNvPr id="27" name="Kép 2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0"/>
            <a:ext cx="475729" cy="486792"/>
          </a:xfrm>
          <a:prstGeom prst="rect">
            <a:avLst/>
          </a:prstGeom>
        </p:spPr>
      </p:pic>
      <p:pic>
        <p:nvPicPr>
          <p:cNvPr id="28" name="Kép 2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0"/>
            <a:ext cx="475729" cy="486792"/>
          </a:xfrm>
          <a:prstGeom prst="rect">
            <a:avLst/>
          </a:prstGeom>
        </p:spPr>
      </p:pic>
      <p:pic>
        <p:nvPicPr>
          <p:cNvPr id="29" name="Kép 2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0"/>
            <a:ext cx="475729" cy="486792"/>
          </a:xfrm>
          <a:prstGeom prst="rect">
            <a:avLst/>
          </a:prstGeom>
        </p:spPr>
      </p:pic>
      <p:pic>
        <p:nvPicPr>
          <p:cNvPr id="30" name="Kép 2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0"/>
            <a:ext cx="475729" cy="486792"/>
          </a:xfrm>
          <a:prstGeom prst="rect">
            <a:avLst/>
          </a:prstGeom>
        </p:spPr>
      </p:pic>
      <p:pic>
        <p:nvPicPr>
          <p:cNvPr id="31" name="Kép 3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0"/>
            <a:ext cx="475729" cy="486792"/>
          </a:xfrm>
          <a:prstGeom prst="rect">
            <a:avLst/>
          </a:prstGeom>
        </p:spPr>
      </p:pic>
      <p:pic>
        <p:nvPicPr>
          <p:cNvPr id="32" name="Kép 3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0"/>
            <a:ext cx="475729" cy="486792"/>
          </a:xfrm>
          <a:prstGeom prst="rect">
            <a:avLst/>
          </a:prstGeom>
        </p:spPr>
      </p:pic>
      <p:pic>
        <p:nvPicPr>
          <p:cNvPr id="33" name="Kép 3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0"/>
            <a:ext cx="475729" cy="486792"/>
          </a:xfrm>
          <a:prstGeom prst="rect">
            <a:avLst/>
          </a:prstGeom>
        </p:spPr>
      </p:pic>
      <p:pic>
        <p:nvPicPr>
          <p:cNvPr id="34" name="Kép 3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548680"/>
            <a:ext cx="475729" cy="486792"/>
          </a:xfrm>
          <a:prstGeom prst="rect">
            <a:avLst/>
          </a:prstGeom>
        </p:spPr>
      </p:pic>
      <p:pic>
        <p:nvPicPr>
          <p:cNvPr id="35" name="Kép 3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1124744"/>
            <a:ext cx="475729" cy="486792"/>
          </a:xfrm>
          <a:prstGeom prst="rect">
            <a:avLst/>
          </a:prstGeom>
        </p:spPr>
      </p:pic>
      <p:pic>
        <p:nvPicPr>
          <p:cNvPr id="36" name="Kép 3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1700808"/>
            <a:ext cx="475729" cy="486792"/>
          </a:xfrm>
          <a:prstGeom prst="rect">
            <a:avLst/>
          </a:prstGeom>
        </p:spPr>
      </p:pic>
      <p:pic>
        <p:nvPicPr>
          <p:cNvPr id="37" name="Kép 3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2348880"/>
            <a:ext cx="475729" cy="486792"/>
          </a:xfrm>
          <a:prstGeom prst="rect">
            <a:avLst/>
          </a:prstGeom>
        </p:spPr>
      </p:pic>
      <p:pic>
        <p:nvPicPr>
          <p:cNvPr id="38" name="Kép 3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2924944"/>
            <a:ext cx="475729" cy="486792"/>
          </a:xfrm>
          <a:prstGeom prst="rect">
            <a:avLst/>
          </a:prstGeom>
        </p:spPr>
      </p:pic>
      <p:pic>
        <p:nvPicPr>
          <p:cNvPr id="39" name="Kép 3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3501008"/>
            <a:ext cx="475729" cy="486792"/>
          </a:xfrm>
          <a:prstGeom prst="rect">
            <a:avLst/>
          </a:prstGeom>
        </p:spPr>
      </p:pic>
      <p:pic>
        <p:nvPicPr>
          <p:cNvPr id="40" name="Kép 3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4077072"/>
            <a:ext cx="475729" cy="486792"/>
          </a:xfrm>
          <a:prstGeom prst="rect">
            <a:avLst/>
          </a:prstGeom>
        </p:spPr>
      </p:pic>
      <p:pic>
        <p:nvPicPr>
          <p:cNvPr id="41" name="Kép 4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4653136"/>
            <a:ext cx="475729" cy="486792"/>
          </a:xfrm>
          <a:prstGeom prst="rect">
            <a:avLst/>
          </a:prstGeom>
        </p:spPr>
      </p:pic>
      <p:pic>
        <p:nvPicPr>
          <p:cNvPr id="42" name="Kép 4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5229200"/>
            <a:ext cx="475729" cy="486792"/>
          </a:xfrm>
          <a:prstGeom prst="rect">
            <a:avLst/>
          </a:prstGeom>
        </p:spPr>
      </p:pic>
      <p:pic>
        <p:nvPicPr>
          <p:cNvPr id="43" name="Kép 4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5805264"/>
            <a:ext cx="475729" cy="486792"/>
          </a:xfrm>
          <a:prstGeom prst="rect">
            <a:avLst/>
          </a:prstGeom>
        </p:spPr>
      </p:pic>
      <p:pic>
        <p:nvPicPr>
          <p:cNvPr id="44" name="Kép 4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6371208"/>
            <a:ext cx="475729" cy="486792"/>
          </a:xfrm>
          <a:prstGeom prst="rect">
            <a:avLst/>
          </a:prstGeom>
        </p:spPr>
      </p:pic>
      <p:pic>
        <p:nvPicPr>
          <p:cNvPr id="45" name="Kép 4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379583"/>
            <a:ext cx="467544" cy="478417"/>
          </a:xfrm>
          <a:prstGeom prst="rect">
            <a:avLst/>
          </a:prstGeom>
        </p:spPr>
      </p:pic>
      <p:pic>
        <p:nvPicPr>
          <p:cNvPr id="46" name="Kép 4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379583"/>
            <a:ext cx="467544" cy="478417"/>
          </a:xfrm>
          <a:prstGeom prst="rect">
            <a:avLst/>
          </a:prstGeom>
        </p:spPr>
      </p:pic>
      <p:pic>
        <p:nvPicPr>
          <p:cNvPr id="47" name="Kép 4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6379583"/>
            <a:ext cx="467544" cy="478417"/>
          </a:xfrm>
          <a:prstGeom prst="rect">
            <a:avLst/>
          </a:prstGeom>
        </p:spPr>
      </p:pic>
      <p:pic>
        <p:nvPicPr>
          <p:cNvPr id="48" name="Kép 4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6379583"/>
            <a:ext cx="467544" cy="478417"/>
          </a:xfrm>
          <a:prstGeom prst="rect">
            <a:avLst/>
          </a:prstGeom>
        </p:spPr>
      </p:pic>
      <p:pic>
        <p:nvPicPr>
          <p:cNvPr id="49" name="Kép 4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6379583"/>
            <a:ext cx="467544" cy="478417"/>
          </a:xfrm>
          <a:prstGeom prst="rect">
            <a:avLst/>
          </a:prstGeom>
        </p:spPr>
      </p:pic>
      <p:pic>
        <p:nvPicPr>
          <p:cNvPr id="50" name="Kép 4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6379583"/>
            <a:ext cx="467544" cy="478417"/>
          </a:xfrm>
          <a:prstGeom prst="rect">
            <a:avLst/>
          </a:prstGeom>
        </p:spPr>
      </p:pic>
      <p:pic>
        <p:nvPicPr>
          <p:cNvPr id="51" name="Kép 5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6379583"/>
            <a:ext cx="467544" cy="478417"/>
          </a:xfrm>
          <a:prstGeom prst="rect">
            <a:avLst/>
          </a:prstGeom>
        </p:spPr>
      </p:pic>
      <p:pic>
        <p:nvPicPr>
          <p:cNvPr id="52" name="Kép 5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6379583"/>
            <a:ext cx="467544" cy="478417"/>
          </a:xfrm>
          <a:prstGeom prst="rect">
            <a:avLst/>
          </a:prstGeom>
        </p:spPr>
      </p:pic>
      <p:pic>
        <p:nvPicPr>
          <p:cNvPr id="53" name="Kép 5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6379583"/>
            <a:ext cx="467544" cy="478417"/>
          </a:xfrm>
          <a:prstGeom prst="rect">
            <a:avLst/>
          </a:prstGeom>
        </p:spPr>
      </p:pic>
      <p:pic>
        <p:nvPicPr>
          <p:cNvPr id="54" name="Kép 5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6379583"/>
            <a:ext cx="467544" cy="478417"/>
          </a:xfrm>
          <a:prstGeom prst="rect">
            <a:avLst/>
          </a:prstGeom>
        </p:spPr>
      </p:pic>
      <p:pic>
        <p:nvPicPr>
          <p:cNvPr id="55" name="Kép 5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6379583"/>
            <a:ext cx="467544" cy="478417"/>
          </a:xfrm>
          <a:prstGeom prst="rect">
            <a:avLst/>
          </a:prstGeom>
        </p:spPr>
      </p:pic>
      <p:pic>
        <p:nvPicPr>
          <p:cNvPr id="56" name="Kép 5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6379583"/>
            <a:ext cx="467544" cy="478417"/>
          </a:xfrm>
          <a:prstGeom prst="rect">
            <a:avLst/>
          </a:prstGeom>
        </p:spPr>
      </p:pic>
      <p:pic>
        <p:nvPicPr>
          <p:cNvPr id="57" name="Kép 5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6379583"/>
            <a:ext cx="467544" cy="478417"/>
          </a:xfrm>
          <a:prstGeom prst="rect">
            <a:avLst/>
          </a:prstGeom>
        </p:spPr>
      </p:pic>
      <p:pic>
        <p:nvPicPr>
          <p:cNvPr id="58" name="Kép 5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6379583"/>
            <a:ext cx="467544" cy="478417"/>
          </a:xfrm>
          <a:prstGeom prst="rect">
            <a:avLst/>
          </a:prstGeom>
        </p:spPr>
      </p:pic>
      <p:sp>
        <p:nvSpPr>
          <p:cNvPr id="59" name="Vágott nyíl jobbra 58">
            <a:hlinkClick r:id="rId3" action="ppaction://hlinksldjump"/>
          </p:cNvPr>
          <p:cNvSpPr>
            <a:spLocks noChangeAspect="1"/>
          </p:cNvSpPr>
          <p:nvPr/>
        </p:nvSpPr>
        <p:spPr>
          <a:xfrm rot="10800000">
            <a:off x="611560" y="5877272"/>
            <a:ext cx="756000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10800000" lon="10800000" rev="10800000"/>
              </a:camera>
              <a:lightRig rig="threePt" dir="t"/>
            </a:scene3d>
          </a:bodyPr>
          <a:lstStyle/>
          <a:p>
            <a:pPr algn="ctr"/>
            <a:endParaRPr lang="hu-H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1640" y="1052736"/>
            <a:ext cx="6400800" cy="4586064"/>
          </a:xfrm>
        </p:spPr>
        <p:txBody>
          <a:bodyPr>
            <a:noAutofit/>
          </a:bodyPr>
          <a:lstStyle/>
          <a:p>
            <a:pPr algn="l"/>
            <a:r>
              <a:rPr lang="hu-HU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A biológiailag lebomló hulladék külön gyűjtésének köszönhetően a hulladék mennyisége legalább 35%-kal csökkent (egyes régiókban akár 60%-kal).</a:t>
            </a:r>
          </a:p>
        </p:txBody>
      </p:sp>
      <p:pic>
        <p:nvPicPr>
          <p:cNvPr id="7" name="Kép 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475729" cy="486792"/>
          </a:xfrm>
          <a:prstGeom prst="rect">
            <a:avLst/>
          </a:prstGeom>
        </p:spPr>
      </p:pic>
      <p:pic>
        <p:nvPicPr>
          <p:cNvPr id="8" name="Kép 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7544" cy="478417"/>
          </a:xfrm>
          <a:prstGeom prst="rect">
            <a:avLst/>
          </a:prstGeom>
        </p:spPr>
      </p:pic>
      <p:pic>
        <p:nvPicPr>
          <p:cNvPr id="9" name="Kép 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475728" cy="486792"/>
          </a:xfrm>
          <a:prstGeom prst="rect">
            <a:avLst/>
          </a:prstGeom>
        </p:spPr>
      </p:pic>
      <p:pic>
        <p:nvPicPr>
          <p:cNvPr id="10" name="Kép 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467544" cy="478417"/>
          </a:xfrm>
          <a:prstGeom prst="rect">
            <a:avLst/>
          </a:prstGeom>
        </p:spPr>
      </p:pic>
      <p:pic>
        <p:nvPicPr>
          <p:cNvPr id="11" name="Kép 1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467544" cy="478417"/>
          </a:xfrm>
          <a:prstGeom prst="rect">
            <a:avLst/>
          </a:prstGeom>
        </p:spPr>
      </p:pic>
      <p:pic>
        <p:nvPicPr>
          <p:cNvPr id="12" name="Kép 1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475729" cy="486792"/>
          </a:xfrm>
          <a:prstGeom prst="rect">
            <a:avLst/>
          </a:prstGeom>
        </p:spPr>
      </p:pic>
      <p:pic>
        <p:nvPicPr>
          <p:cNvPr id="13" name="Kép 1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475727" cy="486791"/>
          </a:xfrm>
          <a:prstGeom prst="rect">
            <a:avLst/>
          </a:prstGeom>
        </p:spPr>
      </p:pic>
      <p:pic>
        <p:nvPicPr>
          <p:cNvPr id="14" name="Kép 1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475729" cy="486792"/>
          </a:xfrm>
          <a:prstGeom prst="rect">
            <a:avLst/>
          </a:prstGeom>
        </p:spPr>
      </p:pic>
      <p:pic>
        <p:nvPicPr>
          <p:cNvPr id="15" name="Kép 1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5064"/>
            <a:ext cx="475727" cy="486791"/>
          </a:xfrm>
          <a:prstGeom prst="rect">
            <a:avLst/>
          </a:prstGeom>
        </p:spPr>
      </p:pic>
      <p:pic>
        <p:nvPicPr>
          <p:cNvPr id="16" name="Kép 1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81128"/>
            <a:ext cx="475729" cy="486792"/>
          </a:xfrm>
          <a:prstGeom prst="rect">
            <a:avLst/>
          </a:prstGeom>
        </p:spPr>
      </p:pic>
      <p:pic>
        <p:nvPicPr>
          <p:cNvPr id="17" name="Kép 1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57192"/>
            <a:ext cx="475729" cy="486792"/>
          </a:xfrm>
          <a:prstGeom prst="rect">
            <a:avLst/>
          </a:prstGeom>
        </p:spPr>
      </p:pic>
      <p:pic>
        <p:nvPicPr>
          <p:cNvPr id="18" name="Kép 1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33256"/>
            <a:ext cx="467544" cy="478417"/>
          </a:xfrm>
          <a:prstGeom prst="rect">
            <a:avLst/>
          </a:prstGeom>
        </p:spPr>
      </p:pic>
      <p:pic>
        <p:nvPicPr>
          <p:cNvPr id="19" name="Kép 1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9582"/>
            <a:ext cx="467544" cy="478417"/>
          </a:xfrm>
          <a:prstGeom prst="rect">
            <a:avLst/>
          </a:prstGeom>
        </p:spPr>
      </p:pic>
      <p:pic>
        <p:nvPicPr>
          <p:cNvPr id="20" name="Kép 1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475729" cy="486792"/>
          </a:xfrm>
          <a:prstGeom prst="rect">
            <a:avLst/>
          </a:prstGeom>
        </p:spPr>
      </p:pic>
      <p:pic>
        <p:nvPicPr>
          <p:cNvPr id="21" name="Kép 2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475729" cy="486792"/>
          </a:xfrm>
          <a:prstGeom prst="rect">
            <a:avLst/>
          </a:prstGeom>
        </p:spPr>
      </p:pic>
      <p:pic>
        <p:nvPicPr>
          <p:cNvPr id="22" name="Kép 2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0"/>
            <a:ext cx="475729" cy="486792"/>
          </a:xfrm>
          <a:prstGeom prst="rect">
            <a:avLst/>
          </a:prstGeom>
        </p:spPr>
      </p:pic>
      <p:pic>
        <p:nvPicPr>
          <p:cNvPr id="23" name="Kép 2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0"/>
            <a:ext cx="475729" cy="486792"/>
          </a:xfrm>
          <a:prstGeom prst="rect">
            <a:avLst/>
          </a:prstGeom>
        </p:spPr>
      </p:pic>
      <p:pic>
        <p:nvPicPr>
          <p:cNvPr id="24" name="Kép 2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0"/>
            <a:ext cx="475729" cy="486792"/>
          </a:xfrm>
          <a:prstGeom prst="rect">
            <a:avLst/>
          </a:prstGeom>
        </p:spPr>
      </p:pic>
      <p:pic>
        <p:nvPicPr>
          <p:cNvPr id="25" name="Kép 2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0"/>
            <a:ext cx="475729" cy="486792"/>
          </a:xfrm>
          <a:prstGeom prst="rect">
            <a:avLst/>
          </a:prstGeom>
        </p:spPr>
      </p:pic>
      <p:pic>
        <p:nvPicPr>
          <p:cNvPr id="26" name="Kép 2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75729" cy="486792"/>
          </a:xfrm>
          <a:prstGeom prst="rect">
            <a:avLst/>
          </a:prstGeom>
        </p:spPr>
      </p:pic>
      <p:pic>
        <p:nvPicPr>
          <p:cNvPr id="27" name="Kép 2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0"/>
            <a:ext cx="475729" cy="486792"/>
          </a:xfrm>
          <a:prstGeom prst="rect">
            <a:avLst/>
          </a:prstGeom>
        </p:spPr>
      </p:pic>
      <p:pic>
        <p:nvPicPr>
          <p:cNvPr id="28" name="Kép 2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0"/>
            <a:ext cx="475729" cy="486792"/>
          </a:xfrm>
          <a:prstGeom prst="rect">
            <a:avLst/>
          </a:prstGeom>
        </p:spPr>
      </p:pic>
      <p:pic>
        <p:nvPicPr>
          <p:cNvPr id="29" name="Kép 2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0"/>
            <a:ext cx="475729" cy="486792"/>
          </a:xfrm>
          <a:prstGeom prst="rect">
            <a:avLst/>
          </a:prstGeom>
        </p:spPr>
      </p:pic>
      <p:pic>
        <p:nvPicPr>
          <p:cNvPr id="30" name="Kép 2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0"/>
            <a:ext cx="475729" cy="486792"/>
          </a:xfrm>
          <a:prstGeom prst="rect">
            <a:avLst/>
          </a:prstGeom>
        </p:spPr>
      </p:pic>
      <p:pic>
        <p:nvPicPr>
          <p:cNvPr id="31" name="Kép 3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0"/>
            <a:ext cx="475729" cy="486792"/>
          </a:xfrm>
          <a:prstGeom prst="rect">
            <a:avLst/>
          </a:prstGeom>
        </p:spPr>
      </p:pic>
      <p:pic>
        <p:nvPicPr>
          <p:cNvPr id="32" name="Kép 3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0"/>
            <a:ext cx="475729" cy="486792"/>
          </a:xfrm>
          <a:prstGeom prst="rect">
            <a:avLst/>
          </a:prstGeom>
        </p:spPr>
      </p:pic>
      <p:pic>
        <p:nvPicPr>
          <p:cNvPr id="33" name="Kép 3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0"/>
            <a:ext cx="475729" cy="486792"/>
          </a:xfrm>
          <a:prstGeom prst="rect">
            <a:avLst/>
          </a:prstGeom>
        </p:spPr>
      </p:pic>
      <p:pic>
        <p:nvPicPr>
          <p:cNvPr id="34" name="Kép 3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548680"/>
            <a:ext cx="475729" cy="486792"/>
          </a:xfrm>
          <a:prstGeom prst="rect">
            <a:avLst/>
          </a:prstGeom>
        </p:spPr>
      </p:pic>
      <p:pic>
        <p:nvPicPr>
          <p:cNvPr id="35" name="Kép 3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1124744"/>
            <a:ext cx="475729" cy="486792"/>
          </a:xfrm>
          <a:prstGeom prst="rect">
            <a:avLst/>
          </a:prstGeom>
        </p:spPr>
      </p:pic>
      <p:pic>
        <p:nvPicPr>
          <p:cNvPr id="36" name="Kép 3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1700808"/>
            <a:ext cx="475729" cy="486792"/>
          </a:xfrm>
          <a:prstGeom prst="rect">
            <a:avLst/>
          </a:prstGeom>
        </p:spPr>
      </p:pic>
      <p:pic>
        <p:nvPicPr>
          <p:cNvPr id="37" name="Kép 3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2348880"/>
            <a:ext cx="475729" cy="486792"/>
          </a:xfrm>
          <a:prstGeom prst="rect">
            <a:avLst/>
          </a:prstGeom>
        </p:spPr>
      </p:pic>
      <p:pic>
        <p:nvPicPr>
          <p:cNvPr id="38" name="Kép 3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2924944"/>
            <a:ext cx="475729" cy="486792"/>
          </a:xfrm>
          <a:prstGeom prst="rect">
            <a:avLst/>
          </a:prstGeom>
        </p:spPr>
      </p:pic>
      <p:pic>
        <p:nvPicPr>
          <p:cNvPr id="39" name="Kép 3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3501008"/>
            <a:ext cx="475729" cy="486792"/>
          </a:xfrm>
          <a:prstGeom prst="rect">
            <a:avLst/>
          </a:prstGeom>
        </p:spPr>
      </p:pic>
      <p:pic>
        <p:nvPicPr>
          <p:cNvPr id="40" name="Kép 3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4077072"/>
            <a:ext cx="475729" cy="486792"/>
          </a:xfrm>
          <a:prstGeom prst="rect">
            <a:avLst/>
          </a:prstGeom>
        </p:spPr>
      </p:pic>
      <p:pic>
        <p:nvPicPr>
          <p:cNvPr id="41" name="Kép 4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4653136"/>
            <a:ext cx="475729" cy="486792"/>
          </a:xfrm>
          <a:prstGeom prst="rect">
            <a:avLst/>
          </a:prstGeom>
        </p:spPr>
      </p:pic>
      <p:pic>
        <p:nvPicPr>
          <p:cNvPr id="42" name="Kép 4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5229200"/>
            <a:ext cx="475729" cy="486792"/>
          </a:xfrm>
          <a:prstGeom prst="rect">
            <a:avLst/>
          </a:prstGeom>
        </p:spPr>
      </p:pic>
      <p:pic>
        <p:nvPicPr>
          <p:cNvPr id="43" name="Kép 4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5805264"/>
            <a:ext cx="475729" cy="486792"/>
          </a:xfrm>
          <a:prstGeom prst="rect">
            <a:avLst/>
          </a:prstGeom>
        </p:spPr>
      </p:pic>
      <p:pic>
        <p:nvPicPr>
          <p:cNvPr id="44" name="Kép 4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6371208"/>
            <a:ext cx="475729" cy="486792"/>
          </a:xfrm>
          <a:prstGeom prst="rect">
            <a:avLst/>
          </a:prstGeom>
        </p:spPr>
      </p:pic>
      <p:pic>
        <p:nvPicPr>
          <p:cNvPr id="45" name="Kép 4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379583"/>
            <a:ext cx="467544" cy="478417"/>
          </a:xfrm>
          <a:prstGeom prst="rect">
            <a:avLst/>
          </a:prstGeom>
        </p:spPr>
      </p:pic>
      <p:pic>
        <p:nvPicPr>
          <p:cNvPr id="46" name="Kép 4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379583"/>
            <a:ext cx="467544" cy="478417"/>
          </a:xfrm>
          <a:prstGeom prst="rect">
            <a:avLst/>
          </a:prstGeom>
        </p:spPr>
      </p:pic>
      <p:pic>
        <p:nvPicPr>
          <p:cNvPr id="47" name="Kép 4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6379583"/>
            <a:ext cx="467544" cy="478417"/>
          </a:xfrm>
          <a:prstGeom prst="rect">
            <a:avLst/>
          </a:prstGeom>
        </p:spPr>
      </p:pic>
      <p:pic>
        <p:nvPicPr>
          <p:cNvPr id="48" name="Kép 4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6379583"/>
            <a:ext cx="467544" cy="478417"/>
          </a:xfrm>
          <a:prstGeom prst="rect">
            <a:avLst/>
          </a:prstGeom>
        </p:spPr>
      </p:pic>
      <p:pic>
        <p:nvPicPr>
          <p:cNvPr id="49" name="Kép 4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6379583"/>
            <a:ext cx="467544" cy="478417"/>
          </a:xfrm>
          <a:prstGeom prst="rect">
            <a:avLst/>
          </a:prstGeom>
        </p:spPr>
      </p:pic>
      <p:pic>
        <p:nvPicPr>
          <p:cNvPr id="50" name="Kép 4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6379583"/>
            <a:ext cx="467544" cy="478417"/>
          </a:xfrm>
          <a:prstGeom prst="rect">
            <a:avLst/>
          </a:prstGeom>
        </p:spPr>
      </p:pic>
      <p:pic>
        <p:nvPicPr>
          <p:cNvPr id="51" name="Kép 5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6379583"/>
            <a:ext cx="467544" cy="478417"/>
          </a:xfrm>
          <a:prstGeom prst="rect">
            <a:avLst/>
          </a:prstGeom>
        </p:spPr>
      </p:pic>
      <p:pic>
        <p:nvPicPr>
          <p:cNvPr id="52" name="Kép 5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6379583"/>
            <a:ext cx="467544" cy="478417"/>
          </a:xfrm>
          <a:prstGeom prst="rect">
            <a:avLst/>
          </a:prstGeom>
        </p:spPr>
      </p:pic>
      <p:pic>
        <p:nvPicPr>
          <p:cNvPr id="53" name="Kép 5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6379583"/>
            <a:ext cx="467544" cy="478417"/>
          </a:xfrm>
          <a:prstGeom prst="rect">
            <a:avLst/>
          </a:prstGeom>
        </p:spPr>
      </p:pic>
      <p:pic>
        <p:nvPicPr>
          <p:cNvPr id="54" name="Kép 5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6379583"/>
            <a:ext cx="467544" cy="478417"/>
          </a:xfrm>
          <a:prstGeom prst="rect">
            <a:avLst/>
          </a:prstGeom>
        </p:spPr>
      </p:pic>
      <p:pic>
        <p:nvPicPr>
          <p:cNvPr id="55" name="Kép 5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6379583"/>
            <a:ext cx="467544" cy="478417"/>
          </a:xfrm>
          <a:prstGeom prst="rect">
            <a:avLst/>
          </a:prstGeom>
        </p:spPr>
      </p:pic>
      <p:pic>
        <p:nvPicPr>
          <p:cNvPr id="56" name="Kép 5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6379583"/>
            <a:ext cx="467544" cy="478417"/>
          </a:xfrm>
          <a:prstGeom prst="rect">
            <a:avLst/>
          </a:prstGeom>
        </p:spPr>
      </p:pic>
      <p:pic>
        <p:nvPicPr>
          <p:cNvPr id="57" name="Kép 5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6379583"/>
            <a:ext cx="467544" cy="478417"/>
          </a:xfrm>
          <a:prstGeom prst="rect">
            <a:avLst/>
          </a:prstGeom>
        </p:spPr>
      </p:pic>
      <p:pic>
        <p:nvPicPr>
          <p:cNvPr id="58" name="Kép 5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6379583"/>
            <a:ext cx="467544" cy="478417"/>
          </a:xfrm>
          <a:prstGeom prst="rect">
            <a:avLst/>
          </a:prstGeom>
        </p:spPr>
      </p:pic>
      <p:pic>
        <p:nvPicPr>
          <p:cNvPr id="63" name="Kép 62" descr="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284984"/>
            <a:ext cx="4361419" cy="25997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6120680" cy="4824536"/>
          </a:xfrm>
        </p:spPr>
        <p:txBody>
          <a:bodyPr>
            <a:normAutofit fontScale="92500"/>
          </a:bodyPr>
          <a:lstStyle/>
          <a:p>
            <a:pPr algn="l"/>
            <a:r>
              <a:rPr lang="hu-HU" sz="3500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A háztartási szeméttől elválasztott biológiailag lebomló hulladékból komposzt készítésére vagy áramtermelésre használható.   </a:t>
            </a:r>
          </a:p>
          <a:p>
            <a:pPr algn="l"/>
            <a:r>
              <a:rPr lang="hu-HU" sz="3500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Csökkenti a meglévő szemétlerakók és hulladékégetők terhelését, az új üzemek kisebbre tervezhetők és költséghatékonyabban működtethetők.</a:t>
            </a:r>
          </a:p>
          <a:p>
            <a:endParaRPr lang="hu-HU" dirty="0"/>
          </a:p>
        </p:txBody>
      </p:sp>
      <p:pic>
        <p:nvPicPr>
          <p:cNvPr id="7" name="Kép 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475729" cy="486792"/>
          </a:xfrm>
          <a:prstGeom prst="rect">
            <a:avLst/>
          </a:prstGeom>
        </p:spPr>
      </p:pic>
      <p:pic>
        <p:nvPicPr>
          <p:cNvPr id="8" name="Kép 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7544" cy="478417"/>
          </a:xfrm>
          <a:prstGeom prst="rect">
            <a:avLst/>
          </a:prstGeom>
        </p:spPr>
      </p:pic>
      <p:pic>
        <p:nvPicPr>
          <p:cNvPr id="9" name="Kép 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475728" cy="486792"/>
          </a:xfrm>
          <a:prstGeom prst="rect">
            <a:avLst/>
          </a:prstGeom>
        </p:spPr>
      </p:pic>
      <p:pic>
        <p:nvPicPr>
          <p:cNvPr id="10" name="Kép 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467544" cy="478417"/>
          </a:xfrm>
          <a:prstGeom prst="rect">
            <a:avLst/>
          </a:prstGeom>
        </p:spPr>
      </p:pic>
      <p:pic>
        <p:nvPicPr>
          <p:cNvPr id="11" name="Kép 1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467544" cy="478417"/>
          </a:xfrm>
          <a:prstGeom prst="rect">
            <a:avLst/>
          </a:prstGeom>
        </p:spPr>
      </p:pic>
      <p:pic>
        <p:nvPicPr>
          <p:cNvPr id="12" name="Kép 1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475729" cy="486792"/>
          </a:xfrm>
          <a:prstGeom prst="rect">
            <a:avLst/>
          </a:prstGeom>
        </p:spPr>
      </p:pic>
      <p:pic>
        <p:nvPicPr>
          <p:cNvPr id="13" name="Kép 1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475727" cy="486791"/>
          </a:xfrm>
          <a:prstGeom prst="rect">
            <a:avLst/>
          </a:prstGeom>
        </p:spPr>
      </p:pic>
      <p:pic>
        <p:nvPicPr>
          <p:cNvPr id="14" name="Kép 1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475729" cy="486792"/>
          </a:xfrm>
          <a:prstGeom prst="rect">
            <a:avLst/>
          </a:prstGeom>
        </p:spPr>
      </p:pic>
      <p:pic>
        <p:nvPicPr>
          <p:cNvPr id="15" name="Kép 1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5064"/>
            <a:ext cx="475727" cy="486791"/>
          </a:xfrm>
          <a:prstGeom prst="rect">
            <a:avLst/>
          </a:prstGeom>
        </p:spPr>
      </p:pic>
      <p:pic>
        <p:nvPicPr>
          <p:cNvPr id="16" name="Kép 1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81128"/>
            <a:ext cx="475729" cy="486792"/>
          </a:xfrm>
          <a:prstGeom prst="rect">
            <a:avLst/>
          </a:prstGeom>
        </p:spPr>
      </p:pic>
      <p:pic>
        <p:nvPicPr>
          <p:cNvPr id="17" name="Kép 1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57192"/>
            <a:ext cx="475729" cy="486792"/>
          </a:xfrm>
          <a:prstGeom prst="rect">
            <a:avLst/>
          </a:prstGeom>
        </p:spPr>
      </p:pic>
      <p:pic>
        <p:nvPicPr>
          <p:cNvPr id="18" name="Kép 1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33256"/>
            <a:ext cx="467544" cy="478417"/>
          </a:xfrm>
          <a:prstGeom prst="rect">
            <a:avLst/>
          </a:prstGeom>
        </p:spPr>
      </p:pic>
      <p:pic>
        <p:nvPicPr>
          <p:cNvPr id="19" name="Kép 1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9582"/>
            <a:ext cx="467544" cy="478417"/>
          </a:xfrm>
          <a:prstGeom prst="rect">
            <a:avLst/>
          </a:prstGeom>
        </p:spPr>
      </p:pic>
      <p:pic>
        <p:nvPicPr>
          <p:cNvPr id="20" name="Kép 1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475729" cy="486792"/>
          </a:xfrm>
          <a:prstGeom prst="rect">
            <a:avLst/>
          </a:prstGeom>
        </p:spPr>
      </p:pic>
      <p:pic>
        <p:nvPicPr>
          <p:cNvPr id="21" name="Kép 2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475729" cy="486792"/>
          </a:xfrm>
          <a:prstGeom prst="rect">
            <a:avLst/>
          </a:prstGeom>
        </p:spPr>
      </p:pic>
      <p:pic>
        <p:nvPicPr>
          <p:cNvPr id="22" name="Kép 2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0"/>
            <a:ext cx="475729" cy="486792"/>
          </a:xfrm>
          <a:prstGeom prst="rect">
            <a:avLst/>
          </a:prstGeom>
        </p:spPr>
      </p:pic>
      <p:pic>
        <p:nvPicPr>
          <p:cNvPr id="23" name="Kép 2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0"/>
            <a:ext cx="475729" cy="486792"/>
          </a:xfrm>
          <a:prstGeom prst="rect">
            <a:avLst/>
          </a:prstGeom>
        </p:spPr>
      </p:pic>
      <p:pic>
        <p:nvPicPr>
          <p:cNvPr id="24" name="Kép 2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0"/>
            <a:ext cx="475729" cy="486792"/>
          </a:xfrm>
          <a:prstGeom prst="rect">
            <a:avLst/>
          </a:prstGeom>
        </p:spPr>
      </p:pic>
      <p:pic>
        <p:nvPicPr>
          <p:cNvPr id="25" name="Kép 2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0"/>
            <a:ext cx="475729" cy="486792"/>
          </a:xfrm>
          <a:prstGeom prst="rect">
            <a:avLst/>
          </a:prstGeom>
        </p:spPr>
      </p:pic>
      <p:pic>
        <p:nvPicPr>
          <p:cNvPr id="26" name="Kép 2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75729" cy="486792"/>
          </a:xfrm>
          <a:prstGeom prst="rect">
            <a:avLst/>
          </a:prstGeom>
        </p:spPr>
      </p:pic>
      <p:pic>
        <p:nvPicPr>
          <p:cNvPr id="27" name="Kép 2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0"/>
            <a:ext cx="475729" cy="486792"/>
          </a:xfrm>
          <a:prstGeom prst="rect">
            <a:avLst/>
          </a:prstGeom>
        </p:spPr>
      </p:pic>
      <p:pic>
        <p:nvPicPr>
          <p:cNvPr id="28" name="Kép 2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0"/>
            <a:ext cx="475729" cy="486792"/>
          </a:xfrm>
          <a:prstGeom prst="rect">
            <a:avLst/>
          </a:prstGeom>
        </p:spPr>
      </p:pic>
      <p:pic>
        <p:nvPicPr>
          <p:cNvPr id="29" name="Kép 2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0"/>
            <a:ext cx="475729" cy="486792"/>
          </a:xfrm>
          <a:prstGeom prst="rect">
            <a:avLst/>
          </a:prstGeom>
        </p:spPr>
      </p:pic>
      <p:pic>
        <p:nvPicPr>
          <p:cNvPr id="30" name="Kép 2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0"/>
            <a:ext cx="475729" cy="486792"/>
          </a:xfrm>
          <a:prstGeom prst="rect">
            <a:avLst/>
          </a:prstGeom>
        </p:spPr>
      </p:pic>
      <p:pic>
        <p:nvPicPr>
          <p:cNvPr id="31" name="Kép 3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0"/>
            <a:ext cx="475729" cy="486792"/>
          </a:xfrm>
          <a:prstGeom prst="rect">
            <a:avLst/>
          </a:prstGeom>
        </p:spPr>
      </p:pic>
      <p:pic>
        <p:nvPicPr>
          <p:cNvPr id="32" name="Kép 3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0"/>
            <a:ext cx="475729" cy="486792"/>
          </a:xfrm>
          <a:prstGeom prst="rect">
            <a:avLst/>
          </a:prstGeom>
        </p:spPr>
      </p:pic>
      <p:pic>
        <p:nvPicPr>
          <p:cNvPr id="33" name="Kép 3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0"/>
            <a:ext cx="475729" cy="486792"/>
          </a:xfrm>
          <a:prstGeom prst="rect">
            <a:avLst/>
          </a:prstGeom>
        </p:spPr>
      </p:pic>
      <p:pic>
        <p:nvPicPr>
          <p:cNvPr id="34" name="Kép 3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548680"/>
            <a:ext cx="475729" cy="486792"/>
          </a:xfrm>
          <a:prstGeom prst="rect">
            <a:avLst/>
          </a:prstGeom>
        </p:spPr>
      </p:pic>
      <p:pic>
        <p:nvPicPr>
          <p:cNvPr id="35" name="Kép 3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1124744"/>
            <a:ext cx="475729" cy="486792"/>
          </a:xfrm>
          <a:prstGeom prst="rect">
            <a:avLst/>
          </a:prstGeom>
        </p:spPr>
      </p:pic>
      <p:pic>
        <p:nvPicPr>
          <p:cNvPr id="36" name="Kép 3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1700808"/>
            <a:ext cx="475729" cy="486792"/>
          </a:xfrm>
          <a:prstGeom prst="rect">
            <a:avLst/>
          </a:prstGeom>
        </p:spPr>
      </p:pic>
      <p:pic>
        <p:nvPicPr>
          <p:cNvPr id="37" name="Kép 3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2348880"/>
            <a:ext cx="475729" cy="486792"/>
          </a:xfrm>
          <a:prstGeom prst="rect">
            <a:avLst/>
          </a:prstGeom>
        </p:spPr>
      </p:pic>
      <p:pic>
        <p:nvPicPr>
          <p:cNvPr id="38" name="Kép 3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2924944"/>
            <a:ext cx="475729" cy="486792"/>
          </a:xfrm>
          <a:prstGeom prst="rect">
            <a:avLst/>
          </a:prstGeom>
        </p:spPr>
      </p:pic>
      <p:pic>
        <p:nvPicPr>
          <p:cNvPr id="39" name="Kép 3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3501008"/>
            <a:ext cx="475729" cy="486792"/>
          </a:xfrm>
          <a:prstGeom prst="rect">
            <a:avLst/>
          </a:prstGeom>
        </p:spPr>
      </p:pic>
      <p:pic>
        <p:nvPicPr>
          <p:cNvPr id="40" name="Kép 3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4077072"/>
            <a:ext cx="475729" cy="486792"/>
          </a:xfrm>
          <a:prstGeom prst="rect">
            <a:avLst/>
          </a:prstGeom>
        </p:spPr>
      </p:pic>
      <p:pic>
        <p:nvPicPr>
          <p:cNvPr id="41" name="Kép 4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4653136"/>
            <a:ext cx="475729" cy="486792"/>
          </a:xfrm>
          <a:prstGeom prst="rect">
            <a:avLst/>
          </a:prstGeom>
        </p:spPr>
      </p:pic>
      <p:pic>
        <p:nvPicPr>
          <p:cNvPr id="42" name="Kép 4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5229200"/>
            <a:ext cx="475729" cy="486792"/>
          </a:xfrm>
          <a:prstGeom prst="rect">
            <a:avLst/>
          </a:prstGeom>
        </p:spPr>
      </p:pic>
      <p:pic>
        <p:nvPicPr>
          <p:cNvPr id="43" name="Kép 4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5805264"/>
            <a:ext cx="475729" cy="486792"/>
          </a:xfrm>
          <a:prstGeom prst="rect">
            <a:avLst/>
          </a:prstGeom>
        </p:spPr>
      </p:pic>
      <p:pic>
        <p:nvPicPr>
          <p:cNvPr id="44" name="Kép 4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271" y="6371208"/>
            <a:ext cx="475729" cy="486792"/>
          </a:xfrm>
          <a:prstGeom prst="rect">
            <a:avLst/>
          </a:prstGeom>
        </p:spPr>
      </p:pic>
      <p:pic>
        <p:nvPicPr>
          <p:cNvPr id="45" name="Kép 4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379583"/>
            <a:ext cx="467544" cy="478417"/>
          </a:xfrm>
          <a:prstGeom prst="rect">
            <a:avLst/>
          </a:prstGeom>
        </p:spPr>
      </p:pic>
      <p:pic>
        <p:nvPicPr>
          <p:cNvPr id="46" name="Kép 4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379583"/>
            <a:ext cx="467544" cy="478417"/>
          </a:xfrm>
          <a:prstGeom prst="rect">
            <a:avLst/>
          </a:prstGeom>
        </p:spPr>
      </p:pic>
      <p:pic>
        <p:nvPicPr>
          <p:cNvPr id="47" name="Kép 4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6379583"/>
            <a:ext cx="467544" cy="478417"/>
          </a:xfrm>
          <a:prstGeom prst="rect">
            <a:avLst/>
          </a:prstGeom>
        </p:spPr>
      </p:pic>
      <p:pic>
        <p:nvPicPr>
          <p:cNvPr id="48" name="Kép 4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6379583"/>
            <a:ext cx="467544" cy="478417"/>
          </a:xfrm>
          <a:prstGeom prst="rect">
            <a:avLst/>
          </a:prstGeom>
        </p:spPr>
      </p:pic>
      <p:pic>
        <p:nvPicPr>
          <p:cNvPr id="49" name="Kép 48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6379583"/>
            <a:ext cx="467544" cy="478417"/>
          </a:xfrm>
          <a:prstGeom prst="rect">
            <a:avLst/>
          </a:prstGeom>
        </p:spPr>
      </p:pic>
      <p:pic>
        <p:nvPicPr>
          <p:cNvPr id="50" name="Kép 49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6379583"/>
            <a:ext cx="467544" cy="478417"/>
          </a:xfrm>
          <a:prstGeom prst="rect">
            <a:avLst/>
          </a:prstGeom>
        </p:spPr>
      </p:pic>
      <p:pic>
        <p:nvPicPr>
          <p:cNvPr id="51" name="Kép 50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6379583"/>
            <a:ext cx="467544" cy="478417"/>
          </a:xfrm>
          <a:prstGeom prst="rect">
            <a:avLst/>
          </a:prstGeom>
        </p:spPr>
      </p:pic>
      <p:pic>
        <p:nvPicPr>
          <p:cNvPr id="52" name="Kép 51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6379583"/>
            <a:ext cx="467544" cy="478417"/>
          </a:xfrm>
          <a:prstGeom prst="rect">
            <a:avLst/>
          </a:prstGeom>
        </p:spPr>
      </p:pic>
      <p:pic>
        <p:nvPicPr>
          <p:cNvPr id="53" name="Kép 52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6379583"/>
            <a:ext cx="467544" cy="478417"/>
          </a:xfrm>
          <a:prstGeom prst="rect">
            <a:avLst/>
          </a:prstGeom>
        </p:spPr>
      </p:pic>
      <p:pic>
        <p:nvPicPr>
          <p:cNvPr id="54" name="Kép 53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6379583"/>
            <a:ext cx="467544" cy="478417"/>
          </a:xfrm>
          <a:prstGeom prst="rect">
            <a:avLst/>
          </a:prstGeom>
        </p:spPr>
      </p:pic>
      <p:pic>
        <p:nvPicPr>
          <p:cNvPr id="55" name="Kép 54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6379583"/>
            <a:ext cx="467544" cy="478417"/>
          </a:xfrm>
          <a:prstGeom prst="rect">
            <a:avLst/>
          </a:prstGeom>
        </p:spPr>
      </p:pic>
      <p:pic>
        <p:nvPicPr>
          <p:cNvPr id="56" name="Kép 55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6379583"/>
            <a:ext cx="467544" cy="478417"/>
          </a:xfrm>
          <a:prstGeom prst="rect">
            <a:avLst/>
          </a:prstGeom>
        </p:spPr>
      </p:pic>
      <p:pic>
        <p:nvPicPr>
          <p:cNvPr id="57" name="Kép 56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6379583"/>
            <a:ext cx="467544" cy="478417"/>
          </a:xfrm>
          <a:prstGeom prst="rect">
            <a:avLst/>
          </a:prstGeom>
        </p:spPr>
      </p:pic>
      <p:pic>
        <p:nvPicPr>
          <p:cNvPr id="58" name="Kép 57" descr="0002k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6379583"/>
            <a:ext cx="467544" cy="478417"/>
          </a:xfrm>
          <a:prstGeom prst="rect">
            <a:avLst/>
          </a:prstGeom>
        </p:spPr>
      </p:pic>
      <p:pic>
        <p:nvPicPr>
          <p:cNvPr id="63" name="Kép 62" descr="komposzt.jpe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372200" y="1196752"/>
            <a:ext cx="2200910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4" name="Kép 63" descr="szemétlerak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861048"/>
            <a:ext cx="2232248" cy="167418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Szürkeárnyalato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861</TotalTime>
  <Words>512</Words>
  <Application>Microsoft Office PowerPoint</Application>
  <PresentationFormat>Diavetítés a képernyőre (4:3 oldalarány)</PresentationFormat>
  <Paragraphs>113</Paragraphs>
  <Slides>19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Office-téma</vt:lpstr>
      <vt:lpstr>A szemét útja</vt:lpstr>
      <vt:lpstr>2. dia</vt:lpstr>
      <vt:lpstr>A Hulladék, szemét</vt:lpstr>
      <vt:lpstr>Történeti áttekintése</vt:lpstr>
      <vt:lpstr>5. dia</vt:lpstr>
      <vt:lpstr>Fajtái</vt:lpstr>
      <vt:lpstr>Lebomló anyagok</vt:lpstr>
      <vt:lpstr>8. dia</vt:lpstr>
      <vt:lpstr>9. dia</vt:lpstr>
      <vt:lpstr>Környezetszennyező anyagok</vt:lpstr>
      <vt:lpstr>11. dia</vt:lpstr>
      <vt:lpstr>12. dia</vt:lpstr>
      <vt:lpstr>Hova kerül mindez?</vt:lpstr>
      <vt:lpstr>3 helyre mehet</vt:lpstr>
      <vt:lpstr>15. dia</vt:lpstr>
      <vt:lpstr>16. dia</vt:lpstr>
      <vt:lpstr>17. dia</vt:lpstr>
      <vt:lpstr>Emlékeztető kérdések</vt:lpstr>
      <vt:lpstr>Források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Szemét útja</dc:title>
  <dc:creator>fear</dc:creator>
  <cp:lastModifiedBy>Baba</cp:lastModifiedBy>
  <cp:revision>111</cp:revision>
  <dcterms:created xsi:type="dcterms:W3CDTF">2013-02-04T18:59:37Z</dcterms:created>
  <dcterms:modified xsi:type="dcterms:W3CDTF">2013-02-17T06:48:00Z</dcterms:modified>
</cp:coreProperties>
</file>