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0C7F25E8-4496-4475-ACA7-BCD34536E01B}">
          <p14:sldIdLst>
            <p14:sldId id="256"/>
            <p14:sldId id="257"/>
            <p14:sldId id="258"/>
            <p14:sldId id="259"/>
            <p14:sldId id="273"/>
            <p14:sldId id="260"/>
            <p14:sldId id="261"/>
            <p14:sldId id="262"/>
            <p14:sldId id="263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d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0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94"/>
    </p:cViewPr>
  </p:sorterViewPr>
  <p:notesViewPr>
    <p:cSldViewPr>
      <p:cViewPr varScale="1">
        <p:scale>
          <a:sx n="56" d="100"/>
          <a:sy n="56" d="100"/>
        </p:scale>
        <p:origin x="-181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1-31T17:54:09.220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7A734-DE3E-4426-AA5C-C012E3AA9E57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</dgm:pt>
    <dgm:pt modelId="{E1A3D7FF-15C4-480E-A69B-BBA3D8F079CA}" type="pres">
      <dgm:prSet presAssocID="{E9A7A734-DE3E-4426-AA5C-C012E3AA9E57}" presName="Name0" presStyleCnt="0">
        <dgm:presLayoutVars>
          <dgm:chMax/>
          <dgm:chPref/>
          <dgm:dir/>
        </dgm:presLayoutVars>
      </dgm:prSet>
      <dgm:spPr/>
    </dgm:pt>
  </dgm:ptLst>
  <dgm:cxnLst>
    <dgm:cxn modelId="{66600229-EF5C-4CBB-9084-59C4123F8F8B}" type="presOf" srcId="{E9A7A734-DE3E-4426-AA5C-C012E3AA9E57}" destId="{E1A3D7FF-15C4-480E-A69B-BBA3D8F079CA}" srcOrd="0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90B539-9E85-42B7-85DF-EDE6B4C1513E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6F1A20A7-F196-49F5-AA00-FD93F2C846E4}">
      <dgm:prSet phldrT="[Szöveg]" custT="1"/>
      <dgm:spPr/>
      <dgm:t>
        <a:bodyPr/>
        <a:lstStyle/>
        <a:p>
          <a:r>
            <a:rPr lang="hu-HU" sz="2400" dirty="0" smtClean="0"/>
            <a:t>Napenergia</a:t>
          </a:r>
          <a:endParaRPr lang="hu-HU" sz="2400" dirty="0"/>
        </a:p>
      </dgm:t>
    </dgm:pt>
    <dgm:pt modelId="{41CD6489-EFED-49E6-A5BC-A7F3DA6AE24A}" type="parTrans" cxnId="{6C71A491-AEBF-446B-9003-6B04030A421C}">
      <dgm:prSet/>
      <dgm:spPr/>
      <dgm:t>
        <a:bodyPr/>
        <a:lstStyle/>
        <a:p>
          <a:endParaRPr lang="hu-HU"/>
        </a:p>
      </dgm:t>
    </dgm:pt>
    <dgm:pt modelId="{4EC29216-7B69-49A7-825F-2BD40F07E42F}" type="sibTrans" cxnId="{6C71A491-AEBF-446B-9003-6B04030A421C}">
      <dgm:prSet/>
      <dgm:spPr/>
      <dgm:t>
        <a:bodyPr/>
        <a:lstStyle/>
        <a:p>
          <a:endParaRPr lang="hu-HU"/>
        </a:p>
      </dgm:t>
    </dgm:pt>
    <dgm:pt modelId="{AD271DE7-BF53-4136-8A91-9618947F34F1}">
      <dgm:prSet phldrT="[Szöveg]"/>
      <dgm:spPr/>
      <dgm:t>
        <a:bodyPr/>
        <a:lstStyle/>
        <a:p>
          <a:r>
            <a:rPr lang="hu-HU" dirty="0" smtClean="0"/>
            <a:t>Napkollektor</a:t>
          </a:r>
          <a:endParaRPr lang="hu-HU" dirty="0"/>
        </a:p>
      </dgm:t>
    </dgm:pt>
    <dgm:pt modelId="{4647F7B6-C7DD-4543-B07C-48854F15DAC8}" type="parTrans" cxnId="{836BCCFE-2672-489A-AE26-67BF6DD8BEA8}">
      <dgm:prSet/>
      <dgm:spPr/>
      <dgm:t>
        <a:bodyPr/>
        <a:lstStyle/>
        <a:p>
          <a:endParaRPr lang="hu-HU"/>
        </a:p>
      </dgm:t>
    </dgm:pt>
    <dgm:pt modelId="{0BC7FE70-0C60-46A8-87AA-BCC125B60AED}" type="sibTrans" cxnId="{836BCCFE-2672-489A-AE26-67BF6DD8BEA8}">
      <dgm:prSet/>
      <dgm:spPr/>
      <dgm:t>
        <a:bodyPr/>
        <a:lstStyle/>
        <a:p>
          <a:endParaRPr lang="hu-HU"/>
        </a:p>
      </dgm:t>
    </dgm:pt>
    <dgm:pt modelId="{5D6C8498-6BD2-4F05-83EE-D1047127A29E}" type="pres">
      <dgm:prSet presAssocID="{0490B539-9E85-42B7-85DF-EDE6B4C1513E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AF604EDB-C47D-4B52-B64B-263564AEA3A5}" type="pres">
      <dgm:prSet presAssocID="{6F1A20A7-F196-49F5-AA00-FD93F2C846E4}" presName="chaos" presStyleCnt="0"/>
      <dgm:spPr/>
    </dgm:pt>
    <dgm:pt modelId="{C65DE377-1177-46E2-AE11-A36A001F49AA}" type="pres">
      <dgm:prSet presAssocID="{6F1A20A7-F196-49F5-AA00-FD93F2C846E4}" presName="parTx1" presStyleLbl="revTx" presStyleIdx="0" presStyleCnt="1"/>
      <dgm:spPr/>
      <dgm:t>
        <a:bodyPr/>
        <a:lstStyle/>
        <a:p>
          <a:endParaRPr lang="hu-HU"/>
        </a:p>
      </dgm:t>
    </dgm:pt>
    <dgm:pt modelId="{4A8B2054-EB86-48B8-BE2E-F6F980BC1720}" type="pres">
      <dgm:prSet presAssocID="{6F1A20A7-F196-49F5-AA00-FD93F2C846E4}" presName="c1" presStyleLbl="node1" presStyleIdx="0" presStyleCnt="19"/>
      <dgm:spPr/>
    </dgm:pt>
    <dgm:pt modelId="{D1B54A65-CEF8-45D2-BC61-0A4ABDC9A253}" type="pres">
      <dgm:prSet presAssocID="{6F1A20A7-F196-49F5-AA00-FD93F2C846E4}" presName="c2" presStyleLbl="node1" presStyleIdx="1" presStyleCnt="19"/>
      <dgm:spPr/>
    </dgm:pt>
    <dgm:pt modelId="{9715F2A3-6254-4401-A863-5B5760AA0EDF}" type="pres">
      <dgm:prSet presAssocID="{6F1A20A7-F196-49F5-AA00-FD93F2C846E4}" presName="c3" presStyleLbl="node1" presStyleIdx="2" presStyleCnt="19"/>
      <dgm:spPr/>
    </dgm:pt>
    <dgm:pt modelId="{27D1B4D3-E19F-40C8-AF8A-8F5FAFB7809F}" type="pres">
      <dgm:prSet presAssocID="{6F1A20A7-F196-49F5-AA00-FD93F2C846E4}" presName="c4" presStyleLbl="node1" presStyleIdx="3" presStyleCnt="19"/>
      <dgm:spPr/>
    </dgm:pt>
    <dgm:pt modelId="{46EBB5A8-8CD1-423A-A9D9-894E09484FF4}" type="pres">
      <dgm:prSet presAssocID="{6F1A20A7-F196-49F5-AA00-FD93F2C846E4}" presName="c5" presStyleLbl="node1" presStyleIdx="4" presStyleCnt="19"/>
      <dgm:spPr/>
    </dgm:pt>
    <dgm:pt modelId="{FF050F4E-9D1E-4A7B-BD0A-4DCF3A7210AD}" type="pres">
      <dgm:prSet presAssocID="{6F1A20A7-F196-49F5-AA00-FD93F2C846E4}" presName="c6" presStyleLbl="node1" presStyleIdx="5" presStyleCnt="19"/>
      <dgm:spPr/>
    </dgm:pt>
    <dgm:pt modelId="{0E1A2DCA-EF04-4F26-A57B-F8BC572274D4}" type="pres">
      <dgm:prSet presAssocID="{6F1A20A7-F196-49F5-AA00-FD93F2C846E4}" presName="c7" presStyleLbl="node1" presStyleIdx="6" presStyleCnt="19" custLinFactNeighborX="12531" custLinFactNeighborY="20243"/>
      <dgm:spPr/>
    </dgm:pt>
    <dgm:pt modelId="{95CF715B-BDA0-46C8-BB8A-DFBEE1608C0E}" type="pres">
      <dgm:prSet presAssocID="{6F1A20A7-F196-49F5-AA00-FD93F2C846E4}" presName="c8" presStyleLbl="node1" presStyleIdx="7" presStyleCnt="19"/>
      <dgm:spPr/>
    </dgm:pt>
    <dgm:pt modelId="{F890A696-3349-45FB-8E79-A9405A4FE61D}" type="pres">
      <dgm:prSet presAssocID="{6F1A20A7-F196-49F5-AA00-FD93F2C846E4}" presName="c9" presStyleLbl="node1" presStyleIdx="8" presStyleCnt="19"/>
      <dgm:spPr/>
    </dgm:pt>
    <dgm:pt modelId="{BB086A8A-2F45-4B31-9268-1AC05DD381B6}" type="pres">
      <dgm:prSet presAssocID="{6F1A20A7-F196-49F5-AA00-FD93F2C846E4}" presName="c10" presStyleLbl="node1" presStyleIdx="9" presStyleCnt="19"/>
      <dgm:spPr/>
    </dgm:pt>
    <dgm:pt modelId="{589C025B-055A-484D-81B1-C3A0D3A9FF13}" type="pres">
      <dgm:prSet presAssocID="{6F1A20A7-F196-49F5-AA00-FD93F2C846E4}" presName="c11" presStyleLbl="node1" presStyleIdx="10" presStyleCnt="19"/>
      <dgm:spPr/>
    </dgm:pt>
    <dgm:pt modelId="{F619105E-0E89-4143-A63F-7C6D6A29B014}" type="pres">
      <dgm:prSet presAssocID="{6F1A20A7-F196-49F5-AA00-FD93F2C846E4}" presName="c12" presStyleLbl="node1" presStyleIdx="11" presStyleCnt="19"/>
      <dgm:spPr/>
    </dgm:pt>
    <dgm:pt modelId="{381DFC0E-A7D1-44A4-8764-7E99B780B460}" type="pres">
      <dgm:prSet presAssocID="{6F1A20A7-F196-49F5-AA00-FD93F2C846E4}" presName="c13" presStyleLbl="node1" presStyleIdx="12" presStyleCnt="19"/>
      <dgm:spPr/>
    </dgm:pt>
    <dgm:pt modelId="{BF4D1845-0BA7-4E99-88DF-E329EAEE5C84}" type="pres">
      <dgm:prSet presAssocID="{6F1A20A7-F196-49F5-AA00-FD93F2C846E4}" presName="c14" presStyleLbl="node1" presStyleIdx="13" presStyleCnt="19"/>
      <dgm:spPr/>
    </dgm:pt>
    <dgm:pt modelId="{8699B2B7-BBCC-4038-9310-77B7337B8A1F}" type="pres">
      <dgm:prSet presAssocID="{6F1A20A7-F196-49F5-AA00-FD93F2C846E4}" presName="c15" presStyleLbl="node1" presStyleIdx="14" presStyleCnt="19"/>
      <dgm:spPr/>
    </dgm:pt>
    <dgm:pt modelId="{4DE28585-0BE4-4CF5-AC6A-2224098E6DE8}" type="pres">
      <dgm:prSet presAssocID="{6F1A20A7-F196-49F5-AA00-FD93F2C846E4}" presName="c16" presStyleLbl="node1" presStyleIdx="15" presStyleCnt="19"/>
      <dgm:spPr/>
    </dgm:pt>
    <dgm:pt modelId="{4D60B5AF-2203-45C2-B763-D532E50EF29D}" type="pres">
      <dgm:prSet presAssocID="{6F1A20A7-F196-49F5-AA00-FD93F2C846E4}" presName="c17" presStyleLbl="node1" presStyleIdx="16" presStyleCnt="19"/>
      <dgm:spPr/>
    </dgm:pt>
    <dgm:pt modelId="{27D9B102-398A-4484-A20B-2E567EC4F7F2}" type="pres">
      <dgm:prSet presAssocID="{6F1A20A7-F196-49F5-AA00-FD93F2C846E4}" presName="c18" presStyleLbl="node1" presStyleIdx="17" presStyleCnt="19"/>
      <dgm:spPr/>
    </dgm:pt>
    <dgm:pt modelId="{069959FB-D922-41E2-AAAE-5953BF8E12F8}" type="pres">
      <dgm:prSet presAssocID="{4EC29216-7B69-49A7-825F-2BD40F07E42F}" presName="chevronComposite1" presStyleCnt="0"/>
      <dgm:spPr/>
    </dgm:pt>
    <dgm:pt modelId="{D4F7C16B-8345-461C-8304-83BF766ED992}" type="pres">
      <dgm:prSet presAssocID="{4EC29216-7B69-49A7-825F-2BD40F07E42F}" presName="chevron1" presStyleLbl="sibTrans2D1" presStyleIdx="0" presStyleCnt="2" custLinFactNeighborX="3110" custLinFactNeighborY="3541"/>
      <dgm:spPr/>
    </dgm:pt>
    <dgm:pt modelId="{301FAA07-BBDA-4934-B12D-61D22107B44C}" type="pres">
      <dgm:prSet presAssocID="{4EC29216-7B69-49A7-825F-2BD40F07E42F}" presName="spChevron1" presStyleCnt="0"/>
      <dgm:spPr/>
    </dgm:pt>
    <dgm:pt modelId="{F45E76E1-CFFA-41E2-A9F6-03A8B3F53760}" type="pres">
      <dgm:prSet presAssocID="{4EC29216-7B69-49A7-825F-2BD40F07E42F}" presName="overlap" presStyleCnt="0"/>
      <dgm:spPr/>
    </dgm:pt>
    <dgm:pt modelId="{E64C4531-F4B3-4522-A2E4-AFB9882CC913}" type="pres">
      <dgm:prSet presAssocID="{4EC29216-7B69-49A7-825F-2BD40F07E42F}" presName="chevronComposite2" presStyleCnt="0"/>
      <dgm:spPr/>
    </dgm:pt>
    <dgm:pt modelId="{3A6B0DE0-66AD-4734-8489-8911D4570C30}" type="pres">
      <dgm:prSet presAssocID="{4EC29216-7B69-49A7-825F-2BD40F07E42F}" presName="chevron2" presStyleLbl="sibTrans2D1" presStyleIdx="1" presStyleCnt="2" custLinFactNeighborX="-3530" custLinFactNeighborY="1429"/>
      <dgm:spPr/>
    </dgm:pt>
    <dgm:pt modelId="{CB491088-5C41-4B78-B1C3-32F63A0D0E61}" type="pres">
      <dgm:prSet presAssocID="{4EC29216-7B69-49A7-825F-2BD40F07E42F}" presName="spChevron2" presStyleCnt="0"/>
      <dgm:spPr/>
    </dgm:pt>
    <dgm:pt modelId="{052D1B95-5C8C-47C8-A3F7-D941331CB104}" type="pres">
      <dgm:prSet presAssocID="{AD271DE7-BF53-4136-8A91-9618947F34F1}" presName="last" presStyleCnt="0"/>
      <dgm:spPr/>
    </dgm:pt>
    <dgm:pt modelId="{A2CC23EF-0AC8-493E-A1BD-33D84C007406}" type="pres">
      <dgm:prSet presAssocID="{AD271DE7-BF53-4136-8A91-9618947F34F1}" presName="circleTx" presStyleLbl="node1" presStyleIdx="18" presStyleCnt="19"/>
      <dgm:spPr/>
      <dgm:t>
        <a:bodyPr/>
        <a:lstStyle/>
        <a:p>
          <a:endParaRPr lang="hu-HU"/>
        </a:p>
      </dgm:t>
    </dgm:pt>
    <dgm:pt modelId="{952EC528-894E-4386-9AE5-1E9B5FBC98C8}" type="pres">
      <dgm:prSet presAssocID="{AD271DE7-BF53-4136-8A91-9618947F34F1}" presName="spN" presStyleCnt="0"/>
      <dgm:spPr/>
    </dgm:pt>
  </dgm:ptLst>
  <dgm:cxnLst>
    <dgm:cxn modelId="{6C71A491-AEBF-446B-9003-6B04030A421C}" srcId="{0490B539-9E85-42B7-85DF-EDE6B4C1513E}" destId="{6F1A20A7-F196-49F5-AA00-FD93F2C846E4}" srcOrd="0" destOrd="0" parTransId="{41CD6489-EFED-49E6-A5BC-A7F3DA6AE24A}" sibTransId="{4EC29216-7B69-49A7-825F-2BD40F07E42F}"/>
    <dgm:cxn modelId="{F50E4581-C8A7-48F2-BEF5-2652DFBFB799}" type="presOf" srcId="{AD271DE7-BF53-4136-8A91-9618947F34F1}" destId="{A2CC23EF-0AC8-493E-A1BD-33D84C007406}" srcOrd="0" destOrd="0" presId="urn:microsoft.com/office/officeart/2009/3/layout/RandomtoResultProcess"/>
    <dgm:cxn modelId="{CE2519B5-E0B1-4C7B-80CB-692679241B4C}" type="presOf" srcId="{0490B539-9E85-42B7-85DF-EDE6B4C1513E}" destId="{5D6C8498-6BD2-4F05-83EE-D1047127A29E}" srcOrd="0" destOrd="0" presId="urn:microsoft.com/office/officeart/2009/3/layout/RandomtoResultProcess"/>
    <dgm:cxn modelId="{836BCCFE-2672-489A-AE26-67BF6DD8BEA8}" srcId="{0490B539-9E85-42B7-85DF-EDE6B4C1513E}" destId="{AD271DE7-BF53-4136-8A91-9618947F34F1}" srcOrd="1" destOrd="0" parTransId="{4647F7B6-C7DD-4543-B07C-48854F15DAC8}" sibTransId="{0BC7FE70-0C60-46A8-87AA-BCC125B60AED}"/>
    <dgm:cxn modelId="{19D17AD7-16CE-40CA-99EF-07D3E6162F6F}" type="presOf" srcId="{6F1A20A7-F196-49F5-AA00-FD93F2C846E4}" destId="{C65DE377-1177-46E2-AE11-A36A001F49AA}" srcOrd="0" destOrd="0" presId="urn:microsoft.com/office/officeart/2009/3/layout/RandomtoResultProcess"/>
    <dgm:cxn modelId="{7EE97B29-B650-402F-B039-445F2006D86A}" type="presParOf" srcId="{5D6C8498-6BD2-4F05-83EE-D1047127A29E}" destId="{AF604EDB-C47D-4B52-B64B-263564AEA3A5}" srcOrd="0" destOrd="0" presId="urn:microsoft.com/office/officeart/2009/3/layout/RandomtoResultProcess"/>
    <dgm:cxn modelId="{30E1F71D-43A3-4C67-93C4-B4781CBEE7AD}" type="presParOf" srcId="{AF604EDB-C47D-4B52-B64B-263564AEA3A5}" destId="{C65DE377-1177-46E2-AE11-A36A001F49AA}" srcOrd="0" destOrd="0" presId="urn:microsoft.com/office/officeart/2009/3/layout/RandomtoResultProcess"/>
    <dgm:cxn modelId="{3ED61936-48EA-4509-9508-5EAA96CB446A}" type="presParOf" srcId="{AF604EDB-C47D-4B52-B64B-263564AEA3A5}" destId="{4A8B2054-EB86-48B8-BE2E-F6F980BC1720}" srcOrd="1" destOrd="0" presId="urn:microsoft.com/office/officeart/2009/3/layout/RandomtoResultProcess"/>
    <dgm:cxn modelId="{9897D0CA-F615-43E9-82B8-0CB0FA026871}" type="presParOf" srcId="{AF604EDB-C47D-4B52-B64B-263564AEA3A5}" destId="{D1B54A65-CEF8-45D2-BC61-0A4ABDC9A253}" srcOrd="2" destOrd="0" presId="urn:microsoft.com/office/officeart/2009/3/layout/RandomtoResultProcess"/>
    <dgm:cxn modelId="{EC7527DF-0561-4B19-97A5-D592F3EF9D0A}" type="presParOf" srcId="{AF604EDB-C47D-4B52-B64B-263564AEA3A5}" destId="{9715F2A3-6254-4401-A863-5B5760AA0EDF}" srcOrd="3" destOrd="0" presId="urn:microsoft.com/office/officeart/2009/3/layout/RandomtoResultProcess"/>
    <dgm:cxn modelId="{EBDBF126-106A-4DCF-85CC-DD389CF2E842}" type="presParOf" srcId="{AF604EDB-C47D-4B52-B64B-263564AEA3A5}" destId="{27D1B4D3-E19F-40C8-AF8A-8F5FAFB7809F}" srcOrd="4" destOrd="0" presId="urn:microsoft.com/office/officeart/2009/3/layout/RandomtoResultProcess"/>
    <dgm:cxn modelId="{C57C1670-0DDC-4584-8479-D5416359E0C7}" type="presParOf" srcId="{AF604EDB-C47D-4B52-B64B-263564AEA3A5}" destId="{46EBB5A8-8CD1-423A-A9D9-894E09484FF4}" srcOrd="5" destOrd="0" presId="urn:microsoft.com/office/officeart/2009/3/layout/RandomtoResultProcess"/>
    <dgm:cxn modelId="{E05E7610-128C-424B-B8AF-07B637B8D4BA}" type="presParOf" srcId="{AF604EDB-C47D-4B52-B64B-263564AEA3A5}" destId="{FF050F4E-9D1E-4A7B-BD0A-4DCF3A7210AD}" srcOrd="6" destOrd="0" presId="urn:microsoft.com/office/officeart/2009/3/layout/RandomtoResultProcess"/>
    <dgm:cxn modelId="{FAEE2AE5-552D-4700-9D96-CB2F393EF0DC}" type="presParOf" srcId="{AF604EDB-C47D-4B52-B64B-263564AEA3A5}" destId="{0E1A2DCA-EF04-4F26-A57B-F8BC572274D4}" srcOrd="7" destOrd="0" presId="urn:microsoft.com/office/officeart/2009/3/layout/RandomtoResultProcess"/>
    <dgm:cxn modelId="{C9C74483-517E-4EAA-B2A5-EBB832AB623B}" type="presParOf" srcId="{AF604EDB-C47D-4B52-B64B-263564AEA3A5}" destId="{95CF715B-BDA0-46C8-BB8A-DFBEE1608C0E}" srcOrd="8" destOrd="0" presId="urn:microsoft.com/office/officeart/2009/3/layout/RandomtoResultProcess"/>
    <dgm:cxn modelId="{CB869637-80A2-48A4-83D7-8BDE454494BC}" type="presParOf" srcId="{AF604EDB-C47D-4B52-B64B-263564AEA3A5}" destId="{F890A696-3349-45FB-8E79-A9405A4FE61D}" srcOrd="9" destOrd="0" presId="urn:microsoft.com/office/officeart/2009/3/layout/RandomtoResultProcess"/>
    <dgm:cxn modelId="{17161DA9-18BD-4386-B049-65D67B3308D0}" type="presParOf" srcId="{AF604EDB-C47D-4B52-B64B-263564AEA3A5}" destId="{BB086A8A-2F45-4B31-9268-1AC05DD381B6}" srcOrd="10" destOrd="0" presId="urn:microsoft.com/office/officeart/2009/3/layout/RandomtoResultProcess"/>
    <dgm:cxn modelId="{F921BC42-CCEB-4C7B-8979-5A7D80D42DDF}" type="presParOf" srcId="{AF604EDB-C47D-4B52-B64B-263564AEA3A5}" destId="{589C025B-055A-484D-81B1-C3A0D3A9FF13}" srcOrd="11" destOrd="0" presId="urn:microsoft.com/office/officeart/2009/3/layout/RandomtoResultProcess"/>
    <dgm:cxn modelId="{96B99BD8-88D9-4F45-B0D9-6FE9EC0D46C5}" type="presParOf" srcId="{AF604EDB-C47D-4B52-B64B-263564AEA3A5}" destId="{F619105E-0E89-4143-A63F-7C6D6A29B014}" srcOrd="12" destOrd="0" presId="urn:microsoft.com/office/officeart/2009/3/layout/RandomtoResultProcess"/>
    <dgm:cxn modelId="{961D415E-4642-4E35-8551-F6808846C581}" type="presParOf" srcId="{AF604EDB-C47D-4B52-B64B-263564AEA3A5}" destId="{381DFC0E-A7D1-44A4-8764-7E99B780B460}" srcOrd="13" destOrd="0" presId="urn:microsoft.com/office/officeart/2009/3/layout/RandomtoResultProcess"/>
    <dgm:cxn modelId="{045B6D46-C10A-4E4B-AF8B-AA081D31F34B}" type="presParOf" srcId="{AF604EDB-C47D-4B52-B64B-263564AEA3A5}" destId="{BF4D1845-0BA7-4E99-88DF-E329EAEE5C84}" srcOrd="14" destOrd="0" presId="urn:microsoft.com/office/officeart/2009/3/layout/RandomtoResultProcess"/>
    <dgm:cxn modelId="{26DA8A82-FBA4-41D3-9347-8B5B3F01A14F}" type="presParOf" srcId="{AF604EDB-C47D-4B52-B64B-263564AEA3A5}" destId="{8699B2B7-BBCC-4038-9310-77B7337B8A1F}" srcOrd="15" destOrd="0" presId="urn:microsoft.com/office/officeart/2009/3/layout/RandomtoResultProcess"/>
    <dgm:cxn modelId="{06486360-B5BA-4FCA-9994-479B3690A9AF}" type="presParOf" srcId="{AF604EDB-C47D-4B52-B64B-263564AEA3A5}" destId="{4DE28585-0BE4-4CF5-AC6A-2224098E6DE8}" srcOrd="16" destOrd="0" presId="urn:microsoft.com/office/officeart/2009/3/layout/RandomtoResultProcess"/>
    <dgm:cxn modelId="{62C79F72-4954-4BE1-A045-FF11A767C23D}" type="presParOf" srcId="{AF604EDB-C47D-4B52-B64B-263564AEA3A5}" destId="{4D60B5AF-2203-45C2-B763-D532E50EF29D}" srcOrd="17" destOrd="0" presId="urn:microsoft.com/office/officeart/2009/3/layout/RandomtoResultProcess"/>
    <dgm:cxn modelId="{57C2B24D-2CC4-40D0-A160-A4491C2C8D0E}" type="presParOf" srcId="{AF604EDB-C47D-4B52-B64B-263564AEA3A5}" destId="{27D9B102-398A-4484-A20B-2E567EC4F7F2}" srcOrd="18" destOrd="0" presId="urn:microsoft.com/office/officeart/2009/3/layout/RandomtoResultProcess"/>
    <dgm:cxn modelId="{E0298C8C-6E98-47C7-B325-1C9723B4C751}" type="presParOf" srcId="{5D6C8498-6BD2-4F05-83EE-D1047127A29E}" destId="{069959FB-D922-41E2-AAAE-5953BF8E12F8}" srcOrd="1" destOrd="0" presId="urn:microsoft.com/office/officeart/2009/3/layout/RandomtoResultProcess"/>
    <dgm:cxn modelId="{6AB0B4C4-DBEA-47E4-BA66-32E906C4BB7A}" type="presParOf" srcId="{069959FB-D922-41E2-AAAE-5953BF8E12F8}" destId="{D4F7C16B-8345-461C-8304-83BF766ED992}" srcOrd="0" destOrd="0" presId="urn:microsoft.com/office/officeart/2009/3/layout/RandomtoResultProcess"/>
    <dgm:cxn modelId="{EDCC613F-11D8-4318-ACB3-456C6E0D8CD7}" type="presParOf" srcId="{069959FB-D922-41E2-AAAE-5953BF8E12F8}" destId="{301FAA07-BBDA-4934-B12D-61D22107B44C}" srcOrd="1" destOrd="0" presId="urn:microsoft.com/office/officeart/2009/3/layout/RandomtoResultProcess"/>
    <dgm:cxn modelId="{4670B4E6-292D-41CE-91C3-D1EE3ADCECD3}" type="presParOf" srcId="{5D6C8498-6BD2-4F05-83EE-D1047127A29E}" destId="{F45E76E1-CFFA-41E2-A9F6-03A8B3F53760}" srcOrd="2" destOrd="0" presId="urn:microsoft.com/office/officeart/2009/3/layout/RandomtoResultProcess"/>
    <dgm:cxn modelId="{304C7844-FBBD-4913-96B9-244536A5E757}" type="presParOf" srcId="{5D6C8498-6BD2-4F05-83EE-D1047127A29E}" destId="{E64C4531-F4B3-4522-A2E4-AFB9882CC913}" srcOrd="3" destOrd="0" presId="urn:microsoft.com/office/officeart/2009/3/layout/RandomtoResultProcess"/>
    <dgm:cxn modelId="{EA6B4552-72E5-466E-AADA-75921663E747}" type="presParOf" srcId="{E64C4531-F4B3-4522-A2E4-AFB9882CC913}" destId="{3A6B0DE0-66AD-4734-8489-8911D4570C30}" srcOrd="0" destOrd="0" presId="urn:microsoft.com/office/officeart/2009/3/layout/RandomtoResultProcess"/>
    <dgm:cxn modelId="{8A41DB01-02E0-4D9D-9326-2D6D2B1DAD81}" type="presParOf" srcId="{E64C4531-F4B3-4522-A2E4-AFB9882CC913}" destId="{CB491088-5C41-4B78-B1C3-32F63A0D0E61}" srcOrd="1" destOrd="0" presId="urn:microsoft.com/office/officeart/2009/3/layout/RandomtoResultProcess"/>
    <dgm:cxn modelId="{6A09D022-7975-4193-988D-75500CC3E20E}" type="presParOf" srcId="{5D6C8498-6BD2-4F05-83EE-D1047127A29E}" destId="{052D1B95-5C8C-47C8-A3F7-D941331CB104}" srcOrd="4" destOrd="0" presId="urn:microsoft.com/office/officeart/2009/3/layout/RandomtoResultProcess"/>
    <dgm:cxn modelId="{72A4C611-6413-485F-A538-E7D44DAE04C7}" type="presParOf" srcId="{052D1B95-5C8C-47C8-A3F7-D941331CB104}" destId="{A2CC23EF-0AC8-493E-A1BD-33D84C007406}" srcOrd="0" destOrd="0" presId="urn:microsoft.com/office/officeart/2009/3/layout/RandomtoResultProcess"/>
    <dgm:cxn modelId="{20B7C0B0-A440-4987-96FF-22AA854DBD32}" type="presParOf" srcId="{052D1B95-5C8C-47C8-A3F7-D941331CB104}" destId="{952EC528-894E-4386-9AE5-1E9B5FBC98C8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670703-1FF2-4731-8D84-ADA798F68443}" type="doc">
      <dgm:prSet loTypeId="urn:microsoft.com/office/officeart/2005/8/layout/hList6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hu-HU"/>
        </a:p>
      </dgm:t>
    </dgm:pt>
    <dgm:pt modelId="{7E9EF6AA-32EF-4428-96AE-8C14A6BEC1DE}">
      <dgm:prSet phldrT="[Szöveg]"/>
      <dgm:spPr/>
      <dgm:t>
        <a:bodyPr/>
        <a:lstStyle/>
        <a:p>
          <a:r>
            <a:rPr lang="hu-HU" sz="1900" dirty="0" smtClean="0"/>
            <a:t> - Friss levegő   </a:t>
          </a:r>
          <a:endParaRPr lang="hu-HU" sz="1900" dirty="0"/>
        </a:p>
      </dgm:t>
    </dgm:pt>
    <dgm:pt modelId="{1BDB1F9F-FC86-4D95-AE1A-7DBC2DB16170}" type="parTrans" cxnId="{C14A05B7-6B8A-4950-84C4-1FADAB353B69}">
      <dgm:prSet/>
      <dgm:spPr/>
      <dgm:t>
        <a:bodyPr/>
        <a:lstStyle/>
        <a:p>
          <a:endParaRPr lang="hu-HU"/>
        </a:p>
      </dgm:t>
    </dgm:pt>
    <dgm:pt modelId="{9F4ABAF1-58DE-4519-8D5F-8E5CAF57A5C6}" type="sibTrans" cxnId="{C14A05B7-6B8A-4950-84C4-1FADAB353B69}">
      <dgm:prSet/>
      <dgm:spPr/>
      <dgm:t>
        <a:bodyPr/>
        <a:lstStyle/>
        <a:p>
          <a:endParaRPr lang="hu-HU"/>
        </a:p>
      </dgm:t>
    </dgm:pt>
    <dgm:pt modelId="{1B96A4B7-F9D3-4264-B5B5-EE1A36D0D7E4}">
      <dgm:prSet phldrT="[Szöveg]" custT="1"/>
      <dgm:spPr/>
      <dgm:t>
        <a:bodyPr/>
        <a:lstStyle/>
        <a:p>
          <a:r>
            <a:rPr lang="hu-HU" sz="1800" dirty="0" smtClean="0"/>
            <a:t>Pollenmentes és porszegény levegő</a:t>
          </a:r>
          <a:endParaRPr lang="hu-HU" sz="1800" dirty="0"/>
        </a:p>
      </dgm:t>
    </dgm:pt>
    <dgm:pt modelId="{B919ABB8-2BCC-499A-B642-57026086207C}" type="parTrans" cxnId="{8A130E40-5515-4556-A31F-1C6CE3649A06}">
      <dgm:prSet/>
      <dgm:spPr/>
      <dgm:t>
        <a:bodyPr/>
        <a:lstStyle/>
        <a:p>
          <a:endParaRPr lang="hu-HU"/>
        </a:p>
      </dgm:t>
    </dgm:pt>
    <dgm:pt modelId="{3571CAD8-5230-431C-8541-7A7600035291}" type="sibTrans" cxnId="{8A130E40-5515-4556-A31F-1C6CE3649A06}">
      <dgm:prSet/>
      <dgm:spPr/>
      <dgm:t>
        <a:bodyPr/>
        <a:lstStyle/>
        <a:p>
          <a:endParaRPr lang="hu-HU"/>
        </a:p>
      </dgm:t>
    </dgm:pt>
    <dgm:pt modelId="{9CCA6B8D-0A8D-43F7-B468-D1CD87C7AF37}">
      <dgm:prSet phldrT="[Szöveg]" custT="1"/>
      <dgm:spPr/>
      <dgm:t>
        <a:bodyPr/>
        <a:lstStyle/>
        <a:p>
          <a:r>
            <a:rPr lang="hu-HU" sz="1800" dirty="0" smtClean="0"/>
            <a:t>Nem képződik penész.</a:t>
          </a:r>
          <a:endParaRPr lang="hu-HU" sz="1800" dirty="0"/>
        </a:p>
      </dgm:t>
    </dgm:pt>
    <dgm:pt modelId="{D658E33C-70C7-4BEC-A134-8056B4BBAD9A}" type="parTrans" cxnId="{5F509607-2C2F-426A-9786-6DD5C8321000}">
      <dgm:prSet/>
      <dgm:spPr/>
      <dgm:t>
        <a:bodyPr/>
        <a:lstStyle/>
        <a:p>
          <a:endParaRPr lang="hu-HU"/>
        </a:p>
      </dgm:t>
    </dgm:pt>
    <dgm:pt modelId="{E5362393-6C2E-4163-BF2A-42E01259858D}" type="sibTrans" cxnId="{5F509607-2C2F-426A-9786-6DD5C8321000}">
      <dgm:prSet/>
      <dgm:spPr/>
      <dgm:t>
        <a:bodyPr/>
        <a:lstStyle/>
        <a:p>
          <a:endParaRPr lang="hu-HU"/>
        </a:p>
      </dgm:t>
    </dgm:pt>
    <dgm:pt modelId="{1FD18C3D-7D20-4DB3-90A2-D73F8E87ED58}">
      <dgm:prSet phldrT="[Szöveg]"/>
      <dgm:spPr/>
      <dgm:t>
        <a:bodyPr/>
        <a:lstStyle/>
        <a:p>
          <a:r>
            <a:rPr lang="hu-HU" sz="2300" dirty="0" smtClean="0"/>
            <a:t>Tömegfal:</a:t>
          </a:r>
          <a:endParaRPr lang="hu-HU" sz="2300" dirty="0"/>
        </a:p>
      </dgm:t>
    </dgm:pt>
    <dgm:pt modelId="{3ED01BCA-B903-4087-A7D7-F7136211D50B}" type="parTrans" cxnId="{7B7E0C0F-8B03-4592-899B-1F9BF4749A17}">
      <dgm:prSet/>
      <dgm:spPr/>
      <dgm:t>
        <a:bodyPr/>
        <a:lstStyle/>
        <a:p>
          <a:endParaRPr lang="hu-HU"/>
        </a:p>
      </dgm:t>
    </dgm:pt>
    <dgm:pt modelId="{C44B50B2-8EA8-4EA3-AE3E-E7FF5FF0ACCF}" type="sibTrans" cxnId="{7B7E0C0F-8B03-4592-899B-1F9BF4749A17}">
      <dgm:prSet/>
      <dgm:spPr/>
      <dgm:t>
        <a:bodyPr/>
        <a:lstStyle/>
        <a:p>
          <a:endParaRPr lang="hu-HU"/>
        </a:p>
      </dgm:t>
    </dgm:pt>
    <dgm:pt modelId="{664AF78C-BE04-4255-A92C-DB4A1DF6A093}">
      <dgm:prSet phldrT="[Szöveg]" custT="1"/>
      <dgm:spPr/>
      <dgm:t>
        <a:bodyPr/>
        <a:lstStyle/>
        <a:p>
          <a:r>
            <a:rPr lang="hu-HU" sz="2000" dirty="0" err="1" smtClean="0"/>
            <a:t>Hőhídmentes</a:t>
          </a:r>
          <a:endParaRPr lang="hu-HU" sz="2000" dirty="0"/>
        </a:p>
      </dgm:t>
    </dgm:pt>
    <dgm:pt modelId="{FB4FA2DF-A2C1-46E1-9664-2EF174C29D60}" type="parTrans" cxnId="{D609BE4A-F6E9-412D-A52C-18C1214C7180}">
      <dgm:prSet/>
      <dgm:spPr/>
      <dgm:t>
        <a:bodyPr/>
        <a:lstStyle/>
        <a:p>
          <a:endParaRPr lang="hu-HU"/>
        </a:p>
      </dgm:t>
    </dgm:pt>
    <dgm:pt modelId="{2192AB25-0A72-4ACF-80DF-D15458F3AC64}" type="sibTrans" cxnId="{D609BE4A-F6E9-412D-A52C-18C1214C7180}">
      <dgm:prSet/>
      <dgm:spPr/>
      <dgm:t>
        <a:bodyPr/>
        <a:lstStyle/>
        <a:p>
          <a:endParaRPr lang="hu-HU"/>
        </a:p>
      </dgm:t>
    </dgm:pt>
    <dgm:pt modelId="{A6561A5D-7EDC-4A7D-BD04-0B46E1362B79}">
      <dgm:prSet phldrT="[Szöveg]" custT="1"/>
      <dgm:spPr/>
      <dgm:t>
        <a:bodyPr/>
        <a:lstStyle/>
        <a:p>
          <a:r>
            <a:rPr lang="hu-HU" sz="2000" dirty="0" smtClean="0"/>
            <a:t>Nincs zajterhelés.</a:t>
          </a:r>
          <a:endParaRPr lang="hu-HU" sz="2000" dirty="0"/>
        </a:p>
      </dgm:t>
    </dgm:pt>
    <dgm:pt modelId="{88373B1B-8660-4EEF-9849-99F1766B9EE4}" type="parTrans" cxnId="{BEF55489-0F9C-431D-BC00-56000FA07911}">
      <dgm:prSet/>
      <dgm:spPr/>
      <dgm:t>
        <a:bodyPr/>
        <a:lstStyle/>
        <a:p>
          <a:endParaRPr lang="hu-HU"/>
        </a:p>
      </dgm:t>
    </dgm:pt>
    <dgm:pt modelId="{C51BBE66-5509-4D1F-ADC0-D5A10BD40E37}" type="sibTrans" cxnId="{BEF55489-0F9C-431D-BC00-56000FA07911}">
      <dgm:prSet/>
      <dgm:spPr/>
      <dgm:t>
        <a:bodyPr/>
        <a:lstStyle/>
        <a:p>
          <a:endParaRPr lang="hu-HU"/>
        </a:p>
      </dgm:t>
    </dgm:pt>
    <dgm:pt modelId="{2C980F45-C11F-4DC7-8D41-6970B6946ADB}">
      <dgm:prSet phldrT="[Szöveg]"/>
      <dgm:spPr/>
      <dgm:t>
        <a:bodyPr/>
        <a:lstStyle/>
        <a:p>
          <a:r>
            <a:rPr lang="hu-HU" sz="1800" dirty="0" smtClean="0"/>
            <a:t>Fűtés:</a:t>
          </a:r>
          <a:endParaRPr lang="hu-HU" sz="1800" dirty="0"/>
        </a:p>
      </dgm:t>
    </dgm:pt>
    <dgm:pt modelId="{A4B90E1F-20BE-4906-826A-6BD2E3CF29A7}" type="parTrans" cxnId="{6C57C1C0-6BFC-4BD3-AF68-DD0ADE9F6BA9}">
      <dgm:prSet/>
      <dgm:spPr/>
      <dgm:t>
        <a:bodyPr/>
        <a:lstStyle/>
        <a:p>
          <a:endParaRPr lang="hu-HU"/>
        </a:p>
      </dgm:t>
    </dgm:pt>
    <dgm:pt modelId="{06D930D1-F455-4701-BD31-33277874F1EA}" type="sibTrans" cxnId="{6C57C1C0-6BFC-4BD3-AF68-DD0ADE9F6BA9}">
      <dgm:prSet/>
      <dgm:spPr/>
      <dgm:t>
        <a:bodyPr/>
        <a:lstStyle/>
        <a:p>
          <a:endParaRPr lang="hu-HU"/>
        </a:p>
      </dgm:t>
    </dgm:pt>
    <dgm:pt modelId="{EF6B5AB3-3C7A-4C32-8CC5-23A2C154B772}">
      <dgm:prSet phldrT="[Szöveg]" custT="1"/>
      <dgm:spPr/>
      <dgm:t>
        <a:bodyPr/>
        <a:lstStyle/>
        <a:p>
          <a:r>
            <a:rPr lang="hu-HU" sz="1600" dirty="0" smtClean="0"/>
            <a:t>Nem keletkezik párakicsapódás.</a:t>
          </a:r>
          <a:endParaRPr lang="hu-HU" sz="1600" dirty="0"/>
        </a:p>
      </dgm:t>
    </dgm:pt>
    <dgm:pt modelId="{A22B31C2-0323-4F16-B951-2ACF5C1D569D}" type="parTrans" cxnId="{6B8778B2-B88C-44A5-8C34-A840BAFAEF8F}">
      <dgm:prSet/>
      <dgm:spPr/>
      <dgm:t>
        <a:bodyPr/>
        <a:lstStyle/>
        <a:p>
          <a:endParaRPr lang="hu-HU"/>
        </a:p>
      </dgm:t>
    </dgm:pt>
    <dgm:pt modelId="{35F4167C-BF7A-4BAF-B400-809A981E3466}" type="sibTrans" cxnId="{6B8778B2-B88C-44A5-8C34-A840BAFAEF8F}">
      <dgm:prSet/>
      <dgm:spPr/>
      <dgm:t>
        <a:bodyPr/>
        <a:lstStyle/>
        <a:p>
          <a:endParaRPr lang="hu-HU"/>
        </a:p>
      </dgm:t>
    </dgm:pt>
    <dgm:pt modelId="{F23697DD-753E-4561-921E-725D8E762BBF}">
      <dgm:prSet phldrT="[Szöveg]" custT="1"/>
      <dgm:spPr/>
      <dgm:t>
        <a:bodyPr/>
        <a:lstStyle/>
        <a:p>
          <a:r>
            <a:rPr lang="hu-HU" sz="1600" dirty="0" smtClean="0"/>
            <a:t>Extra kevés fűtési költség.</a:t>
          </a:r>
          <a:endParaRPr lang="hu-HU" sz="1600" dirty="0"/>
        </a:p>
      </dgm:t>
    </dgm:pt>
    <dgm:pt modelId="{39486BE7-2B80-4382-BA91-6D1DA6D5B155}" type="parTrans" cxnId="{926C6175-2588-4EAD-A03F-0F44731D5565}">
      <dgm:prSet/>
      <dgm:spPr/>
      <dgm:t>
        <a:bodyPr/>
        <a:lstStyle/>
        <a:p>
          <a:endParaRPr lang="hu-HU"/>
        </a:p>
      </dgm:t>
    </dgm:pt>
    <dgm:pt modelId="{90FF49A4-9903-4339-8F0D-785107BE4154}" type="sibTrans" cxnId="{926C6175-2588-4EAD-A03F-0F44731D5565}">
      <dgm:prSet/>
      <dgm:spPr/>
      <dgm:t>
        <a:bodyPr/>
        <a:lstStyle/>
        <a:p>
          <a:endParaRPr lang="hu-HU"/>
        </a:p>
      </dgm:t>
    </dgm:pt>
    <dgm:pt modelId="{130208D2-9339-4565-90D9-EBF0768A15B9}">
      <dgm:prSet phldrT="[Szöveg]" custT="1"/>
      <dgm:spPr/>
      <dgm:t>
        <a:bodyPr/>
        <a:lstStyle/>
        <a:p>
          <a:r>
            <a:rPr lang="hu-HU" sz="1800" dirty="0" err="1" smtClean="0"/>
            <a:t>Széltömör</a:t>
          </a:r>
          <a:r>
            <a:rPr lang="hu-HU" sz="1500" dirty="0" smtClean="0"/>
            <a:t>.</a:t>
          </a:r>
          <a:endParaRPr lang="hu-HU" sz="1500" dirty="0"/>
        </a:p>
      </dgm:t>
    </dgm:pt>
    <dgm:pt modelId="{87CE48CA-8E1E-44D3-A45C-F4C0EECBA9B0}" type="parTrans" cxnId="{DF1A1C55-99BE-42E9-9290-558A707AA68B}">
      <dgm:prSet/>
      <dgm:spPr/>
      <dgm:t>
        <a:bodyPr/>
        <a:lstStyle/>
        <a:p>
          <a:endParaRPr lang="hu-HU"/>
        </a:p>
      </dgm:t>
    </dgm:pt>
    <dgm:pt modelId="{3CB2CA85-E3B7-4F3D-8AC3-571266CD80A0}" type="sibTrans" cxnId="{DF1A1C55-99BE-42E9-9290-558A707AA68B}">
      <dgm:prSet/>
      <dgm:spPr/>
      <dgm:t>
        <a:bodyPr/>
        <a:lstStyle/>
        <a:p>
          <a:endParaRPr lang="hu-HU"/>
        </a:p>
      </dgm:t>
    </dgm:pt>
    <dgm:pt modelId="{E1185532-969B-414F-92C8-C0EFF9C00118}">
      <dgm:prSet phldrT="[Szöveg]" custT="1"/>
      <dgm:spPr/>
      <dgm:t>
        <a:bodyPr/>
        <a:lstStyle/>
        <a:p>
          <a:r>
            <a:rPr lang="hu-HU" sz="2000" dirty="0" smtClean="0"/>
            <a:t>Nincs huzat.</a:t>
          </a:r>
          <a:endParaRPr lang="hu-HU" sz="2000" dirty="0"/>
        </a:p>
      </dgm:t>
    </dgm:pt>
    <dgm:pt modelId="{2CEF5753-8B2F-4BEC-950A-A10CAF585AB1}" type="parTrans" cxnId="{D2886848-D926-4C60-A271-3135BED718EA}">
      <dgm:prSet/>
      <dgm:spPr/>
      <dgm:t>
        <a:bodyPr/>
        <a:lstStyle/>
        <a:p>
          <a:endParaRPr lang="hu-HU"/>
        </a:p>
      </dgm:t>
    </dgm:pt>
    <dgm:pt modelId="{5E967C6A-40F3-4204-A305-80893A366756}" type="sibTrans" cxnId="{D2886848-D926-4C60-A271-3135BED718EA}">
      <dgm:prSet/>
      <dgm:spPr/>
      <dgm:t>
        <a:bodyPr/>
        <a:lstStyle/>
        <a:p>
          <a:endParaRPr lang="hu-HU"/>
        </a:p>
      </dgm:t>
    </dgm:pt>
    <dgm:pt modelId="{E2469AD4-A232-4DF5-89EE-587F196E7282}">
      <dgm:prSet phldrT="[Szöveg]" custT="1"/>
      <dgm:spPr/>
      <dgm:t>
        <a:bodyPr/>
        <a:lstStyle/>
        <a:p>
          <a:r>
            <a:rPr lang="hu-HU" sz="1600" dirty="0" smtClean="0"/>
            <a:t>Környezetvédelem.</a:t>
          </a:r>
          <a:endParaRPr lang="hu-HU" sz="1600" dirty="0"/>
        </a:p>
      </dgm:t>
    </dgm:pt>
    <dgm:pt modelId="{6D8FE8EC-BD84-42FC-91CB-5176C4985934}" type="parTrans" cxnId="{B34A8CB4-B7DC-4D4B-8E45-86CD183B8E4F}">
      <dgm:prSet/>
      <dgm:spPr/>
      <dgm:t>
        <a:bodyPr/>
        <a:lstStyle/>
        <a:p>
          <a:endParaRPr lang="hu-HU"/>
        </a:p>
      </dgm:t>
    </dgm:pt>
    <dgm:pt modelId="{D972B0B1-7BA1-4D63-872C-A8B6A35B0ACD}" type="sibTrans" cxnId="{B34A8CB4-B7DC-4D4B-8E45-86CD183B8E4F}">
      <dgm:prSet/>
      <dgm:spPr/>
      <dgm:t>
        <a:bodyPr/>
        <a:lstStyle/>
        <a:p>
          <a:endParaRPr lang="hu-HU"/>
        </a:p>
      </dgm:t>
    </dgm:pt>
    <dgm:pt modelId="{0A400FCA-94CB-4822-8296-FF75B004FFAA}">
      <dgm:prSet phldrT="[Szöveg]" custT="1"/>
      <dgm:spPr/>
      <dgm:t>
        <a:bodyPr/>
        <a:lstStyle/>
        <a:p>
          <a:r>
            <a:rPr lang="hu-HU" sz="1600" dirty="0" smtClean="0"/>
            <a:t>Kellemes hőérzet.</a:t>
          </a:r>
          <a:endParaRPr lang="hu-HU" sz="1600" dirty="0"/>
        </a:p>
      </dgm:t>
    </dgm:pt>
    <dgm:pt modelId="{5FF43637-15BE-474F-8324-048E457BC3C5}" type="parTrans" cxnId="{777DDB21-2E68-46F6-9183-CDFBA850794C}">
      <dgm:prSet/>
      <dgm:spPr/>
      <dgm:t>
        <a:bodyPr/>
        <a:lstStyle/>
        <a:p>
          <a:endParaRPr lang="hu-HU"/>
        </a:p>
      </dgm:t>
    </dgm:pt>
    <dgm:pt modelId="{F9C61F81-BB7F-4293-8007-90A740454731}" type="sibTrans" cxnId="{777DDB21-2E68-46F6-9183-CDFBA850794C}">
      <dgm:prSet/>
      <dgm:spPr/>
      <dgm:t>
        <a:bodyPr/>
        <a:lstStyle/>
        <a:p>
          <a:endParaRPr lang="hu-HU"/>
        </a:p>
      </dgm:t>
    </dgm:pt>
    <dgm:pt modelId="{38D0865B-F26B-4165-883F-1241FB466046}" type="pres">
      <dgm:prSet presAssocID="{EA670703-1FF2-4731-8D84-ADA798F684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A24F73C-91AB-4AA9-B82A-FB6C91B74346}" type="pres">
      <dgm:prSet presAssocID="{7E9EF6AA-32EF-4428-96AE-8C14A6BEC1DE}" presName="node" presStyleLbl="node1" presStyleIdx="0" presStyleCnt="3" custScaleX="10479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30CBDE-EC2F-49F9-9345-749D9F8ECC67}" type="pres">
      <dgm:prSet presAssocID="{9F4ABAF1-58DE-4519-8D5F-8E5CAF57A5C6}" presName="sibTrans" presStyleCnt="0"/>
      <dgm:spPr/>
    </dgm:pt>
    <dgm:pt modelId="{4B034C3E-40B3-468F-B0A2-C9D2CAD4AD63}" type="pres">
      <dgm:prSet presAssocID="{1FD18C3D-7D20-4DB3-90A2-D73F8E87ED5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5ED4D31-80D0-4FD8-9C69-F4AF06DC3454}" type="pres">
      <dgm:prSet presAssocID="{C44B50B2-8EA8-4EA3-AE3E-E7FF5FF0ACCF}" presName="sibTrans" presStyleCnt="0"/>
      <dgm:spPr/>
    </dgm:pt>
    <dgm:pt modelId="{B267DF9B-1DCD-4634-B610-A05F56CB125E}" type="pres">
      <dgm:prSet presAssocID="{2C980F45-C11F-4DC7-8D41-6970B6946AD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4BF1D38-1CD9-43C9-B92D-D732BC6A4E64}" type="presOf" srcId="{A6561A5D-7EDC-4A7D-BD04-0B46E1362B79}" destId="{4B034C3E-40B3-468F-B0A2-C9D2CAD4AD63}" srcOrd="0" destOrd="2" presId="urn:microsoft.com/office/officeart/2005/8/layout/hList6"/>
    <dgm:cxn modelId="{C14A05B7-6B8A-4950-84C4-1FADAB353B69}" srcId="{EA670703-1FF2-4731-8D84-ADA798F68443}" destId="{7E9EF6AA-32EF-4428-96AE-8C14A6BEC1DE}" srcOrd="0" destOrd="0" parTransId="{1BDB1F9F-FC86-4D95-AE1A-7DBC2DB16170}" sibTransId="{9F4ABAF1-58DE-4519-8D5F-8E5CAF57A5C6}"/>
    <dgm:cxn modelId="{BC6CEF83-1F2E-4090-B82C-A1ED7FD0A63D}" type="presOf" srcId="{130208D2-9339-4565-90D9-EBF0768A15B9}" destId="{6A24F73C-91AB-4AA9-B82A-FB6C91B74346}" srcOrd="0" destOrd="3" presId="urn:microsoft.com/office/officeart/2005/8/layout/hList6"/>
    <dgm:cxn modelId="{D2886848-D926-4C60-A271-3135BED718EA}" srcId="{1FD18C3D-7D20-4DB3-90A2-D73F8E87ED58}" destId="{E1185532-969B-414F-92C8-C0EFF9C00118}" srcOrd="2" destOrd="0" parTransId="{2CEF5753-8B2F-4BEC-950A-A10CAF585AB1}" sibTransId="{5E967C6A-40F3-4204-A305-80893A366756}"/>
    <dgm:cxn modelId="{0A529166-0AF2-4694-9C81-02D11DA7615E}" type="presOf" srcId="{F23697DD-753E-4561-921E-725D8E762BBF}" destId="{B267DF9B-1DCD-4634-B610-A05F56CB125E}" srcOrd="0" destOrd="2" presId="urn:microsoft.com/office/officeart/2005/8/layout/hList6"/>
    <dgm:cxn modelId="{5F509607-2C2F-426A-9786-6DD5C8321000}" srcId="{7E9EF6AA-32EF-4428-96AE-8C14A6BEC1DE}" destId="{9CCA6B8D-0A8D-43F7-B468-D1CD87C7AF37}" srcOrd="1" destOrd="0" parTransId="{D658E33C-70C7-4BEC-A134-8056B4BBAD9A}" sibTransId="{E5362393-6C2E-4163-BF2A-42E01259858D}"/>
    <dgm:cxn modelId="{A8C2A51F-7BB8-4309-B02A-18EF5E2E8828}" type="presOf" srcId="{E2469AD4-A232-4DF5-89EE-587F196E7282}" destId="{B267DF9B-1DCD-4634-B610-A05F56CB125E}" srcOrd="0" destOrd="3" presId="urn:microsoft.com/office/officeart/2005/8/layout/hList6"/>
    <dgm:cxn modelId="{D6903E0C-119A-49E6-B2BB-9C0CF21BD5D6}" type="presOf" srcId="{664AF78C-BE04-4255-A92C-DB4A1DF6A093}" destId="{4B034C3E-40B3-468F-B0A2-C9D2CAD4AD63}" srcOrd="0" destOrd="1" presId="urn:microsoft.com/office/officeart/2005/8/layout/hList6"/>
    <dgm:cxn modelId="{DF1A1C55-99BE-42E9-9290-558A707AA68B}" srcId="{7E9EF6AA-32EF-4428-96AE-8C14A6BEC1DE}" destId="{130208D2-9339-4565-90D9-EBF0768A15B9}" srcOrd="2" destOrd="0" parTransId="{87CE48CA-8E1E-44D3-A45C-F4C0EECBA9B0}" sibTransId="{3CB2CA85-E3B7-4F3D-8AC3-571266CD80A0}"/>
    <dgm:cxn modelId="{6C57C1C0-6BFC-4BD3-AF68-DD0ADE9F6BA9}" srcId="{EA670703-1FF2-4731-8D84-ADA798F68443}" destId="{2C980F45-C11F-4DC7-8D41-6970B6946ADB}" srcOrd="2" destOrd="0" parTransId="{A4B90E1F-20BE-4906-826A-6BD2E3CF29A7}" sibTransId="{06D930D1-F455-4701-BD31-33277874F1EA}"/>
    <dgm:cxn modelId="{BEF55489-0F9C-431D-BC00-56000FA07911}" srcId="{1FD18C3D-7D20-4DB3-90A2-D73F8E87ED58}" destId="{A6561A5D-7EDC-4A7D-BD04-0B46E1362B79}" srcOrd="1" destOrd="0" parTransId="{88373B1B-8660-4EEF-9849-99F1766B9EE4}" sibTransId="{C51BBE66-5509-4D1F-ADC0-D5A10BD40E37}"/>
    <dgm:cxn modelId="{2BF5D2D7-C46F-4865-8715-80540BBADA6E}" type="presOf" srcId="{EF6B5AB3-3C7A-4C32-8CC5-23A2C154B772}" destId="{B267DF9B-1DCD-4634-B610-A05F56CB125E}" srcOrd="0" destOrd="1" presId="urn:microsoft.com/office/officeart/2005/8/layout/hList6"/>
    <dgm:cxn modelId="{D609BE4A-F6E9-412D-A52C-18C1214C7180}" srcId="{1FD18C3D-7D20-4DB3-90A2-D73F8E87ED58}" destId="{664AF78C-BE04-4255-A92C-DB4A1DF6A093}" srcOrd="0" destOrd="0" parTransId="{FB4FA2DF-A2C1-46E1-9664-2EF174C29D60}" sibTransId="{2192AB25-0A72-4ACF-80DF-D15458F3AC64}"/>
    <dgm:cxn modelId="{6CC8E2F5-7182-49C8-B1C1-2A52922E2D7B}" type="presOf" srcId="{1FD18C3D-7D20-4DB3-90A2-D73F8E87ED58}" destId="{4B034C3E-40B3-468F-B0A2-C9D2CAD4AD63}" srcOrd="0" destOrd="0" presId="urn:microsoft.com/office/officeart/2005/8/layout/hList6"/>
    <dgm:cxn modelId="{7D668D2B-6622-4731-8225-83DCE88ED7EF}" type="presOf" srcId="{9CCA6B8D-0A8D-43F7-B468-D1CD87C7AF37}" destId="{6A24F73C-91AB-4AA9-B82A-FB6C91B74346}" srcOrd="0" destOrd="2" presId="urn:microsoft.com/office/officeart/2005/8/layout/hList6"/>
    <dgm:cxn modelId="{7EEE3C6D-2C42-421C-A502-E3B285980217}" type="presOf" srcId="{7E9EF6AA-32EF-4428-96AE-8C14A6BEC1DE}" destId="{6A24F73C-91AB-4AA9-B82A-FB6C91B74346}" srcOrd="0" destOrd="0" presId="urn:microsoft.com/office/officeart/2005/8/layout/hList6"/>
    <dgm:cxn modelId="{6B8778B2-B88C-44A5-8C34-A840BAFAEF8F}" srcId="{2C980F45-C11F-4DC7-8D41-6970B6946ADB}" destId="{EF6B5AB3-3C7A-4C32-8CC5-23A2C154B772}" srcOrd="0" destOrd="0" parTransId="{A22B31C2-0323-4F16-B951-2ACF5C1D569D}" sibTransId="{35F4167C-BF7A-4BAF-B400-809A981E3466}"/>
    <dgm:cxn modelId="{E85C0427-889C-41A1-823C-2098B7449721}" type="presOf" srcId="{EA670703-1FF2-4731-8D84-ADA798F68443}" destId="{38D0865B-F26B-4165-883F-1241FB466046}" srcOrd="0" destOrd="0" presId="urn:microsoft.com/office/officeart/2005/8/layout/hList6"/>
    <dgm:cxn modelId="{926C6175-2588-4EAD-A03F-0F44731D5565}" srcId="{2C980F45-C11F-4DC7-8D41-6970B6946ADB}" destId="{F23697DD-753E-4561-921E-725D8E762BBF}" srcOrd="1" destOrd="0" parTransId="{39486BE7-2B80-4382-BA91-6D1DA6D5B155}" sibTransId="{90FF49A4-9903-4339-8F0D-785107BE4154}"/>
    <dgm:cxn modelId="{45B0A37E-8D89-4541-93C7-8E974A6CE5FC}" type="presOf" srcId="{1B96A4B7-F9D3-4264-B5B5-EE1A36D0D7E4}" destId="{6A24F73C-91AB-4AA9-B82A-FB6C91B74346}" srcOrd="0" destOrd="1" presId="urn:microsoft.com/office/officeart/2005/8/layout/hList6"/>
    <dgm:cxn modelId="{B34A8CB4-B7DC-4D4B-8E45-86CD183B8E4F}" srcId="{2C980F45-C11F-4DC7-8D41-6970B6946ADB}" destId="{E2469AD4-A232-4DF5-89EE-587F196E7282}" srcOrd="2" destOrd="0" parTransId="{6D8FE8EC-BD84-42FC-91CB-5176C4985934}" sibTransId="{D972B0B1-7BA1-4D63-872C-A8B6A35B0ACD}"/>
    <dgm:cxn modelId="{777DDB21-2E68-46F6-9183-CDFBA850794C}" srcId="{2C980F45-C11F-4DC7-8D41-6970B6946ADB}" destId="{0A400FCA-94CB-4822-8296-FF75B004FFAA}" srcOrd="3" destOrd="0" parTransId="{5FF43637-15BE-474F-8324-048E457BC3C5}" sibTransId="{F9C61F81-BB7F-4293-8007-90A740454731}"/>
    <dgm:cxn modelId="{C1B5E695-F1BB-428A-B8FF-D029B3D2849F}" type="presOf" srcId="{2C980F45-C11F-4DC7-8D41-6970B6946ADB}" destId="{B267DF9B-1DCD-4634-B610-A05F56CB125E}" srcOrd="0" destOrd="0" presId="urn:microsoft.com/office/officeart/2005/8/layout/hList6"/>
    <dgm:cxn modelId="{8A130E40-5515-4556-A31F-1C6CE3649A06}" srcId="{7E9EF6AA-32EF-4428-96AE-8C14A6BEC1DE}" destId="{1B96A4B7-F9D3-4264-B5B5-EE1A36D0D7E4}" srcOrd="0" destOrd="0" parTransId="{B919ABB8-2BCC-499A-B642-57026086207C}" sibTransId="{3571CAD8-5230-431C-8541-7A7600035291}"/>
    <dgm:cxn modelId="{5AF58AC6-BFDF-4EC8-A462-A9EF0156ADEA}" type="presOf" srcId="{E1185532-969B-414F-92C8-C0EFF9C00118}" destId="{4B034C3E-40B3-468F-B0A2-C9D2CAD4AD63}" srcOrd="0" destOrd="3" presId="urn:microsoft.com/office/officeart/2005/8/layout/hList6"/>
    <dgm:cxn modelId="{0F2ABB5A-9405-4013-8166-0B816DA580B8}" type="presOf" srcId="{0A400FCA-94CB-4822-8296-FF75B004FFAA}" destId="{B267DF9B-1DCD-4634-B610-A05F56CB125E}" srcOrd="0" destOrd="4" presId="urn:microsoft.com/office/officeart/2005/8/layout/hList6"/>
    <dgm:cxn modelId="{7B7E0C0F-8B03-4592-899B-1F9BF4749A17}" srcId="{EA670703-1FF2-4731-8D84-ADA798F68443}" destId="{1FD18C3D-7D20-4DB3-90A2-D73F8E87ED58}" srcOrd="1" destOrd="0" parTransId="{3ED01BCA-B903-4087-A7D7-F7136211D50B}" sibTransId="{C44B50B2-8EA8-4EA3-AE3E-E7FF5FF0ACCF}"/>
    <dgm:cxn modelId="{8E6A862D-C820-409C-9052-370331361A3F}" type="presParOf" srcId="{38D0865B-F26B-4165-883F-1241FB466046}" destId="{6A24F73C-91AB-4AA9-B82A-FB6C91B74346}" srcOrd="0" destOrd="0" presId="urn:microsoft.com/office/officeart/2005/8/layout/hList6"/>
    <dgm:cxn modelId="{A1F67E3C-C809-418E-A61F-0EFA0DBD30F6}" type="presParOf" srcId="{38D0865B-F26B-4165-883F-1241FB466046}" destId="{AB30CBDE-EC2F-49F9-9345-749D9F8ECC67}" srcOrd="1" destOrd="0" presId="urn:microsoft.com/office/officeart/2005/8/layout/hList6"/>
    <dgm:cxn modelId="{6EB6768E-BEB9-4467-BE2F-690E14BC1FD7}" type="presParOf" srcId="{38D0865B-F26B-4165-883F-1241FB466046}" destId="{4B034C3E-40B3-468F-B0A2-C9D2CAD4AD63}" srcOrd="2" destOrd="0" presId="urn:microsoft.com/office/officeart/2005/8/layout/hList6"/>
    <dgm:cxn modelId="{180E0948-27D9-4392-8D79-360750037004}" type="presParOf" srcId="{38D0865B-F26B-4165-883F-1241FB466046}" destId="{C5ED4D31-80D0-4FD8-9C69-F4AF06DC3454}" srcOrd="3" destOrd="0" presId="urn:microsoft.com/office/officeart/2005/8/layout/hList6"/>
    <dgm:cxn modelId="{94CE4B07-9FE0-4F13-BF36-DEC4EBCC956B}" type="presParOf" srcId="{38D0865B-F26B-4165-883F-1241FB466046}" destId="{B267DF9B-1DCD-4634-B610-A05F56CB125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EE6A13-542A-461F-8F16-62C0ABA3227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C91F510-DE0F-4932-8228-844CE3275C12}">
      <dgm:prSet phldrT="[Szöveg]" custT="1"/>
      <dgm:spPr/>
      <dgm:t>
        <a:bodyPr/>
        <a:lstStyle/>
        <a:p>
          <a:r>
            <a:rPr lang="hu-HU" sz="1800" dirty="0" smtClean="0"/>
            <a:t>Kompakt tömegformálás</a:t>
          </a:r>
          <a:endParaRPr lang="hu-HU" sz="1800" dirty="0"/>
        </a:p>
      </dgm:t>
    </dgm:pt>
    <dgm:pt modelId="{7D2B5C64-EBC9-4618-8376-E72E5DD4EBCB}" type="parTrans" cxnId="{7E464B1C-E168-4BA4-8224-A5B9AA9D6871}">
      <dgm:prSet/>
      <dgm:spPr/>
      <dgm:t>
        <a:bodyPr/>
        <a:lstStyle/>
        <a:p>
          <a:endParaRPr lang="hu-HU"/>
        </a:p>
      </dgm:t>
    </dgm:pt>
    <dgm:pt modelId="{036AC3F9-51BA-44D1-8312-88B5BB88486A}" type="sibTrans" cxnId="{7E464B1C-E168-4BA4-8224-A5B9AA9D6871}">
      <dgm:prSet/>
      <dgm:spPr/>
      <dgm:t>
        <a:bodyPr/>
        <a:lstStyle/>
        <a:p>
          <a:endParaRPr lang="hu-HU"/>
        </a:p>
      </dgm:t>
    </dgm:pt>
    <dgm:pt modelId="{EF7D9412-C7B1-4F95-A7CE-3AA9E1F803AE}">
      <dgm:prSet phldrT="[Szöveg]" custT="1"/>
      <dgm:spPr/>
      <dgm:t>
        <a:bodyPr/>
        <a:lstStyle/>
        <a:p>
          <a:r>
            <a:rPr lang="hu-HU" sz="1400" dirty="0" smtClean="0"/>
            <a:t>Megfelelő tájolással a téli szoláris energia hasznosítása.</a:t>
          </a:r>
          <a:endParaRPr lang="hu-HU" sz="1400" dirty="0"/>
        </a:p>
      </dgm:t>
    </dgm:pt>
    <dgm:pt modelId="{68646F4C-E1EA-4335-80E4-C94853A88345}" type="parTrans" cxnId="{E45C3B8B-C97D-432B-AA48-92492FA5C12E}">
      <dgm:prSet/>
      <dgm:spPr/>
      <dgm:t>
        <a:bodyPr/>
        <a:lstStyle/>
        <a:p>
          <a:endParaRPr lang="hu-HU"/>
        </a:p>
      </dgm:t>
    </dgm:pt>
    <dgm:pt modelId="{F130BF54-60CE-4D7C-90FE-AC54ED7BAF15}" type="sibTrans" cxnId="{E45C3B8B-C97D-432B-AA48-92492FA5C12E}">
      <dgm:prSet/>
      <dgm:spPr/>
      <dgm:t>
        <a:bodyPr/>
        <a:lstStyle/>
        <a:p>
          <a:endParaRPr lang="hu-HU"/>
        </a:p>
      </dgm:t>
    </dgm:pt>
    <dgm:pt modelId="{044F9116-EF5C-4655-B7FF-96DEE9DDA28A}">
      <dgm:prSet phldrT="[Szöveg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2000" dirty="0" smtClean="0"/>
            <a:t>Nyári </a:t>
          </a:r>
          <a:r>
            <a:rPr lang="hu-HU" sz="2000" dirty="0" err="1" smtClean="0"/>
            <a:t>hővédelem</a:t>
          </a:r>
          <a:r>
            <a:rPr lang="hu-HU" sz="2000" dirty="0" smtClean="0"/>
            <a:t> biztosítása.</a:t>
          </a:r>
        </a:p>
      </dgm:t>
    </dgm:pt>
    <dgm:pt modelId="{3B8C9784-697A-498A-8DB2-A9EB7D573EEF}" type="parTrans" cxnId="{3BFF77FE-CD1F-4565-A845-5F01C3CB5DAF}">
      <dgm:prSet/>
      <dgm:spPr/>
      <dgm:t>
        <a:bodyPr/>
        <a:lstStyle/>
        <a:p>
          <a:endParaRPr lang="hu-HU"/>
        </a:p>
      </dgm:t>
    </dgm:pt>
    <dgm:pt modelId="{BF9D880F-80A8-4FF9-8377-C57CFCF9F5B5}" type="sibTrans" cxnId="{3BFF77FE-CD1F-4565-A845-5F01C3CB5DAF}">
      <dgm:prSet/>
      <dgm:spPr/>
      <dgm:t>
        <a:bodyPr/>
        <a:lstStyle/>
        <a:p>
          <a:endParaRPr lang="hu-HU"/>
        </a:p>
      </dgm:t>
    </dgm:pt>
    <dgm:pt modelId="{3675DAEE-008F-4F16-87B4-704562F3AE88}">
      <dgm:prSet phldrT="[Szöveg]" custT="1"/>
      <dgm:spPr/>
      <dgm:t>
        <a:bodyPr/>
        <a:lstStyle/>
        <a:p>
          <a:r>
            <a:rPr lang="hu-HU" sz="1400" dirty="0" smtClean="0"/>
            <a:t>Fal, tető, padló szerkezetekre előírt </a:t>
          </a:r>
          <a:r>
            <a:rPr lang="hu-HU" sz="1400" dirty="0" err="1" smtClean="0"/>
            <a:t>hőtechnikai</a:t>
          </a:r>
          <a:r>
            <a:rPr lang="hu-HU" sz="1400" dirty="0" smtClean="0"/>
            <a:t> értékek elérésére. </a:t>
          </a:r>
          <a:endParaRPr lang="hu-HU" sz="1400" dirty="0"/>
        </a:p>
      </dgm:t>
    </dgm:pt>
    <dgm:pt modelId="{46A7A1BA-DFDA-4EB2-A910-5FE820F3BC04}" type="parTrans" cxnId="{77816BFC-EF6A-43D8-B78F-B5D2173FA76F}">
      <dgm:prSet/>
      <dgm:spPr/>
      <dgm:t>
        <a:bodyPr/>
        <a:lstStyle/>
        <a:p>
          <a:endParaRPr lang="hu-HU"/>
        </a:p>
      </dgm:t>
    </dgm:pt>
    <dgm:pt modelId="{837244D0-70BE-445E-B843-219A18008D18}" type="sibTrans" cxnId="{77816BFC-EF6A-43D8-B78F-B5D2173FA76F}">
      <dgm:prSet/>
      <dgm:spPr/>
      <dgm:t>
        <a:bodyPr/>
        <a:lstStyle/>
        <a:p>
          <a:endParaRPr lang="hu-HU"/>
        </a:p>
      </dgm:t>
    </dgm:pt>
    <dgm:pt modelId="{286F2BC4-F8B2-434B-B6FA-07464A795658}">
      <dgm:prSet phldrT="[Szöveg]" custT="1"/>
      <dgm:spPr/>
      <dgm:t>
        <a:bodyPr/>
        <a:lstStyle/>
        <a:p>
          <a:r>
            <a:rPr lang="hu-HU" sz="2000" dirty="0" smtClean="0"/>
            <a:t>Szinte </a:t>
          </a:r>
          <a:r>
            <a:rPr lang="hu-HU" sz="2000" dirty="0" err="1" smtClean="0"/>
            <a:t>hőhídmentes</a:t>
          </a:r>
          <a:r>
            <a:rPr lang="hu-HU" sz="2000" dirty="0" smtClean="0"/>
            <a:t> szerkezetek tervezése</a:t>
          </a:r>
          <a:r>
            <a:rPr lang="hu-HU" sz="1300" dirty="0" smtClean="0"/>
            <a:t>. </a:t>
          </a:r>
          <a:endParaRPr lang="hu-HU" sz="1300" dirty="0"/>
        </a:p>
      </dgm:t>
    </dgm:pt>
    <dgm:pt modelId="{E8051DD1-BDDC-4F15-AA9E-869B2B8048EA}" type="parTrans" cxnId="{A20D509C-D791-432D-BB22-2E56D2565B33}">
      <dgm:prSet/>
      <dgm:spPr/>
      <dgm:t>
        <a:bodyPr/>
        <a:lstStyle/>
        <a:p>
          <a:endParaRPr lang="hu-HU"/>
        </a:p>
      </dgm:t>
    </dgm:pt>
    <dgm:pt modelId="{1017C645-83FE-454A-B4E5-9BEDED0EB08A}" type="sibTrans" cxnId="{A20D509C-D791-432D-BB22-2E56D2565B33}">
      <dgm:prSet/>
      <dgm:spPr/>
      <dgm:t>
        <a:bodyPr/>
        <a:lstStyle/>
        <a:p>
          <a:endParaRPr lang="hu-HU"/>
        </a:p>
      </dgm:t>
    </dgm:pt>
    <dgm:pt modelId="{E3DC8922-542D-41CD-8159-DBD55DF060C1}">
      <dgm:prSet phldrT="[Szöveg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2000" dirty="0" smtClean="0"/>
            <a:t>Nyári</a:t>
          </a:r>
          <a:r>
            <a:rPr lang="hu-HU" sz="2000" baseline="0" dirty="0" smtClean="0"/>
            <a:t> hőszigetelés.</a:t>
          </a:r>
          <a:endParaRPr lang="hu-HU" sz="2000" dirty="0" smtClean="0"/>
        </a:p>
      </dgm:t>
    </dgm:pt>
    <dgm:pt modelId="{7FA99A56-490D-46EC-A1B3-657A9B4D71A0}" type="parTrans" cxnId="{A9B39AC1-68D8-4DD2-9A7A-6A5827ED0330}">
      <dgm:prSet/>
      <dgm:spPr/>
      <dgm:t>
        <a:bodyPr/>
        <a:lstStyle/>
        <a:p>
          <a:endParaRPr lang="hu-HU"/>
        </a:p>
      </dgm:t>
    </dgm:pt>
    <dgm:pt modelId="{0095ABD3-7390-4EEE-8884-34C4E64A10C6}" type="sibTrans" cxnId="{A9B39AC1-68D8-4DD2-9A7A-6A5827ED0330}">
      <dgm:prSet/>
      <dgm:spPr/>
      <dgm:t>
        <a:bodyPr/>
        <a:lstStyle/>
        <a:p>
          <a:endParaRPr lang="hu-HU"/>
        </a:p>
      </dgm:t>
    </dgm:pt>
    <dgm:pt modelId="{F8292A63-14B3-4619-9B71-EAE035FE656E}">
      <dgm:prSet phldrT="[Szöveg]" custT="1"/>
      <dgm:spPr/>
      <dgm:t>
        <a:bodyPr/>
        <a:lstStyle/>
        <a:p>
          <a:r>
            <a:rPr lang="hu-HU" sz="1400" dirty="0" smtClean="0"/>
            <a:t>3 rétegű, nemesgázzal töltött üvegezésű hőszigetelt ablak szerkezetek.</a:t>
          </a:r>
          <a:endParaRPr lang="hu-HU" sz="1400" dirty="0"/>
        </a:p>
      </dgm:t>
    </dgm:pt>
    <dgm:pt modelId="{43D82D85-4ACE-4D3F-9135-2E347B33BEC1}" type="parTrans" cxnId="{AFC72F36-61C9-400C-9CC8-09DC59B92623}">
      <dgm:prSet/>
      <dgm:spPr/>
      <dgm:t>
        <a:bodyPr/>
        <a:lstStyle/>
        <a:p>
          <a:endParaRPr lang="hu-HU"/>
        </a:p>
      </dgm:t>
    </dgm:pt>
    <dgm:pt modelId="{F6908CFF-74CD-4273-B9A7-0377A2ABF546}" type="sibTrans" cxnId="{AFC72F36-61C9-400C-9CC8-09DC59B92623}">
      <dgm:prSet/>
      <dgm:spPr/>
      <dgm:t>
        <a:bodyPr/>
        <a:lstStyle/>
        <a:p>
          <a:endParaRPr lang="hu-HU"/>
        </a:p>
      </dgm:t>
    </dgm:pt>
    <dgm:pt modelId="{8DAE028D-7586-472A-BD34-32E98EC48E73}">
      <dgm:prSet phldrT="[Szöveg]"/>
      <dgm:spPr/>
      <dgm:t>
        <a:bodyPr/>
        <a:lstStyle/>
        <a:p>
          <a:r>
            <a:rPr lang="hu-HU" dirty="0" smtClean="0"/>
            <a:t>Légtömörség biztosítása.</a:t>
          </a:r>
          <a:endParaRPr lang="hu-HU" dirty="0"/>
        </a:p>
      </dgm:t>
    </dgm:pt>
    <dgm:pt modelId="{2A33EE48-17E4-4956-B684-E31248783705}" type="parTrans" cxnId="{040C628A-D5F9-46B7-A646-1B9C483711EC}">
      <dgm:prSet/>
      <dgm:spPr/>
      <dgm:t>
        <a:bodyPr/>
        <a:lstStyle/>
        <a:p>
          <a:endParaRPr lang="hu-HU"/>
        </a:p>
      </dgm:t>
    </dgm:pt>
    <dgm:pt modelId="{69209126-6082-4A39-843E-0C88C36DEB35}" type="sibTrans" cxnId="{040C628A-D5F9-46B7-A646-1B9C483711EC}">
      <dgm:prSet/>
      <dgm:spPr/>
      <dgm:t>
        <a:bodyPr/>
        <a:lstStyle/>
        <a:p>
          <a:endParaRPr lang="hu-HU"/>
        </a:p>
      </dgm:t>
    </dgm:pt>
    <dgm:pt modelId="{4A55EDBA-ABA3-4DFB-BCC9-590539D77453}">
      <dgm:prSet phldrT="[Szöveg]" custT="1"/>
      <dgm:spPr/>
      <dgm:t>
        <a:bodyPr/>
        <a:lstStyle/>
        <a:p>
          <a:r>
            <a:rPr lang="hu-HU" sz="1400" dirty="0" smtClean="0"/>
            <a:t>Nagy hatékonyságú szellőző berendezés hőcserélővel, </a:t>
          </a:r>
          <a:r>
            <a:rPr lang="hu-HU" sz="1400" dirty="0" err="1" smtClean="0"/>
            <a:t>földhő</a:t>
          </a:r>
          <a:r>
            <a:rPr lang="hu-HU" sz="1400" dirty="0" smtClean="0"/>
            <a:t> hasznosítással.</a:t>
          </a:r>
          <a:endParaRPr lang="hu-HU" sz="1400" dirty="0"/>
        </a:p>
      </dgm:t>
    </dgm:pt>
    <dgm:pt modelId="{B41A3E16-9208-4FB0-8A5B-257C3537B3C7}" type="parTrans" cxnId="{F7EF6913-2891-41FF-926A-C737A977992D}">
      <dgm:prSet/>
      <dgm:spPr/>
      <dgm:t>
        <a:bodyPr/>
        <a:lstStyle/>
        <a:p>
          <a:endParaRPr lang="hu-HU"/>
        </a:p>
      </dgm:t>
    </dgm:pt>
    <dgm:pt modelId="{B4C8459A-801D-479F-8189-5E82CA104FB7}" type="sibTrans" cxnId="{F7EF6913-2891-41FF-926A-C737A977992D}">
      <dgm:prSet/>
      <dgm:spPr/>
      <dgm:t>
        <a:bodyPr/>
        <a:lstStyle/>
        <a:p>
          <a:endParaRPr lang="hu-HU"/>
        </a:p>
      </dgm:t>
    </dgm:pt>
    <dgm:pt modelId="{6A783754-7C24-455B-B3DD-F074AC0B0F8F}" type="pres">
      <dgm:prSet presAssocID="{9EEE6A13-542A-461F-8F16-62C0ABA3227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9B569A49-EB8E-4D60-9581-A9ED92870B7A}" type="pres">
      <dgm:prSet presAssocID="{BC91F510-DE0F-4932-8228-844CE3275C12}" presName="compNode" presStyleCnt="0"/>
      <dgm:spPr/>
    </dgm:pt>
    <dgm:pt modelId="{D7D81173-D30F-46BC-BE0E-0B66E65EF710}" type="pres">
      <dgm:prSet presAssocID="{BC91F510-DE0F-4932-8228-844CE3275C12}" presName="dummyConnPt" presStyleCnt="0"/>
      <dgm:spPr/>
    </dgm:pt>
    <dgm:pt modelId="{0FD98013-A695-4586-94DF-5D5D627159E1}" type="pres">
      <dgm:prSet presAssocID="{BC91F510-DE0F-4932-8228-844CE3275C1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FDC4FBA-BE54-416C-96B8-E909F8160954}" type="pres">
      <dgm:prSet presAssocID="{036AC3F9-51BA-44D1-8312-88B5BB88486A}" presName="sibTrans" presStyleLbl="bgSibTrans2D1" presStyleIdx="0" presStyleCnt="8"/>
      <dgm:spPr/>
      <dgm:t>
        <a:bodyPr/>
        <a:lstStyle/>
        <a:p>
          <a:endParaRPr lang="hu-HU"/>
        </a:p>
      </dgm:t>
    </dgm:pt>
    <dgm:pt modelId="{17A986C5-B665-453F-A919-E87321B1C7D1}" type="pres">
      <dgm:prSet presAssocID="{EF7D9412-C7B1-4F95-A7CE-3AA9E1F803AE}" presName="compNode" presStyleCnt="0"/>
      <dgm:spPr/>
    </dgm:pt>
    <dgm:pt modelId="{EFFEDF70-C751-4E80-8CB3-E3538A814EA8}" type="pres">
      <dgm:prSet presAssocID="{EF7D9412-C7B1-4F95-A7CE-3AA9E1F803AE}" presName="dummyConnPt" presStyleCnt="0"/>
      <dgm:spPr/>
    </dgm:pt>
    <dgm:pt modelId="{1A071096-5BBD-4389-8E85-2B37086AC3F0}" type="pres">
      <dgm:prSet presAssocID="{EF7D9412-C7B1-4F95-A7CE-3AA9E1F803A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D46182E-E0E4-473B-A334-A96E91FE8FCB}" type="pres">
      <dgm:prSet presAssocID="{F130BF54-60CE-4D7C-90FE-AC54ED7BAF15}" presName="sibTrans" presStyleLbl="bgSibTrans2D1" presStyleIdx="1" presStyleCnt="8"/>
      <dgm:spPr/>
      <dgm:t>
        <a:bodyPr/>
        <a:lstStyle/>
        <a:p>
          <a:endParaRPr lang="hu-HU"/>
        </a:p>
      </dgm:t>
    </dgm:pt>
    <dgm:pt modelId="{E83240A7-55DB-4A3C-AE43-439F87A7BD48}" type="pres">
      <dgm:prSet presAssocID="{044F9116-EF5C-4655-B7FF-96DEE9DDA28A}" presName="compNode" presStyleCnt="0"/>
      <dgm:spPr/>
    </dgm:pt>
    <dgm:pt modelId="{170F2ECA-DD99-48E9-8832-710028D916CA}" type="pres">
      <dgm:prSet presAssocID="{044F9116-EF5C-4655-B7FF-96DEE9DDA28A}" presName="dummyConnPt" presStyleCnt="0"/>
      <dgm:spPr/>
    </dgm:pt>
    <dgm:pt modelId="{E9C4EE4D-D521-4F6A-86FE-92681FD9D8D8}" type="pres">
      <dgm:prSet presAssocID="{044F9116-EF5C-4655-B7FF-96DEE9DDA28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5F158A3-921F-4386-8559-D19AD659E8EF}" type="pres">
      <dgm:prSet presAssocID="{BF9D880F-80A8-4FF9-8377-C57CFCF9F5B5}" presName="sibTrans" presStyleLbl="bgSibTrans2D1" presStyleIdx="2" presStyleCnt="8"/>
      <dgm:spPr/>
      <dgm:t>
        <a:bodyPr/>
        <a:lstStyle/>
        <a:p>
          <a:endParaRPr lang="hu-HU"/>
        </a:p>
      </dgm:t>
    </dgm:pt>
    <dgm:pt modelId="{543FE46B-F4A4-4ECE-9F5D-7394DD79C3D8}" type="pres">
      <dgm:prSet presAssocID="{3675DAEE-008F-4F16-87B4-704562F3AE88}" presName="compNode" presStyleCnt="0"/>
      <dgm:spPr/>
    </dgm:pt>
    <dgm:pt modelId="{0AA04A65-6401-4233-B23B-4F17407D9904}" type="pres">
      <dgm:prSet presAssocID="{3675DAEE-008F-4F16-87B4-704562F3AE88}" presName="dummyConnPt" presStyleCnt="0"/>
      <dgm:spPr/>
    </dgm:pt>
    <dgm:pt modelId="{A1360246-80F1-45EB-AB5C-1BA6FCE9299B}" type="pres">
      <dgm:prSet presAssocID="{3675DAEE-008F-4F16-87B4-704562F3AE8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A6DA7BF-BF6C-4CC5-BBA8-420741C61218}" type="pres">
      <dgm:prSet presAssocID="{837244D0-70BE-445E-B843-219A18008D18}" presName="sibTrans" presStyleLbl="bgSibTrans2D1" presStyleIdx="3" presStyleCnt="8"/>
      <dgm:spPr/>
      <dgm:t>
        <a:bodyPr/>
        <a:lstStyle/>
        <a:p>
          <a:endParaRPr lang="hu-HU"/>
        </a:p>
      </dgm:t>
    </dgm:pt>
    <dgm:pt modelId="{B03D5614-1D8C-41E2-B66B-4A22F16C7BC7}" type="pres">
      <dgm:prSet presAssocID="{286F2BC4-F8B2-434B-B6FA-07464A795658}" presName="compNode" presStyleCnt="0"/>
      <dgm:spPr/>
    </dgm:pt>
    <dgm:pt modelId="{486081B5-830E-40BD-B4AD-329526E302A4}" type="pres">
      <dgm:prSet presAssocID="{286F2BC4-F8B2-434B-B6FA-07464A795658}" presName="dummyConnPt" presStyleCnt="0"/>
      <dgm:spPr/>
    </dgm:pt>
    <dgm:pt modelId="{B5606B1A-0731-4922-8D26-1C95A7C4DE95}" type="pres">
      <dgm:prSet presAssocID="{286F2BC4-F8B2-434B-B6FA-07464A79565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DBE52CE-2C30-4B85-B5F6-91B2A34F270F}" type="pres">
      <dgm:prSet presAssocID="{1017C645-83FE-454A-B4E5-9BEDED0EB08A}" presName="sibTrans" presStyleLbl="bgSibTrans2D1" presStyleIdx="4" presStyleCnt="8"/>
      <dgm:spPr/>
      <dgm:t>
        <a:bodyPr/>
        <a:lstStyle/>
        <a:p>
          <a:endParaRPr lang="hu-HU"/>
        </a:p>
      </dgm:t>
    </dgm:pt>
    <dgm:pt modelId="{05DE5814-DB46-419F-93B1-DCFEF2F606CE}" type="pres">
      <dgm:prSet presAssocID="{E3DC8922-542D-41CD-8159-DBD55DF060C1}" presName="compNode" presStyleCnt="0"/>
      <dgm:spPr/>
    </dgm:pt>
    <dgm:pt modelId="{EC73CB56-40E1-43E0-AFAB-5F1FF8D37104}" type="pres">
      <dgm:prSet presAssocID="{E3DC8922-542D-41CD-8159-DBD55DF060C1}" presName="dummyConnPt" presStyleCnt="0"/>
      <dgm:spPr/>
    </dgm:pt>
    <dgm:pt modelId="{0294D2D8-C4E6-462F-9D14-7E1CBF8EF791}" type="pres">
      <dgm:prSet presAssocID="{E3DC8922-542D-41CD-8159-DBD55DF060C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F0FA18-B251-4593-9C6A-CC7AF7E637BE}" type="pres">
      <dgm:prSet presAssocID="{0095ABD3-7390-4EEE-8884-34C4E64A10C6}" presName="sibTrans" presStyleLbl="bgSibTrans2D1" presStyleIdx="5" presStyleCnt="8"/>
      <dgm:spPr/>
      <dgm:t>
        <a:bodyPr/>
        <a:lstStyle/>
        <a:p>
          <a:endParaRPr lang="hu-HU"/>
        </a:p>
      </dgm:t>
    </dgm:pt>
    <dgm:pt modelId="{E13B213F-C216-402C-A39C-B351FEB60AA7}" type="pres">
      <dgm:prSet presAssocID="{F8292A63-14B3-4619-9B71-EAE035FE656E}" presName="compNode" presStyleCnt="0"/>
      <dgm:spPr/>
    </dgm:pt>
    <dgm:pt modelId="{BF37C66B-D7F8-4A89-83AB-32A14D4E4F69}" type="pres">
      <dgm:prSet presAssocID="{F8292A63-14B3-4619-9B71-EAE035FE656E}" presName="dummyConnPt" presStyleCnt="0"/>
      <dgm:spPr/>
    </dgm:pt>
    <dgm:pt modelId="{7581F9F2-5B0B-4DFB-A00A-7E47F9AD1F89}" type="pres">
      <dgm:prSet presAssocID="{F8292A63-14B3-4619-9B71-EAE035FE656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B0FB951-27F5-427E-A4E1-5DBA48250BD0}" type="pres">
      <dgm:prSet presAssocID="{F6908CFF-74CD-4273-B9A7-0377A2ABF546}" presName="sibTrans" presStyleLbl="bgSibTrans2D1" presStyleIdx="6" presStyleCnt="8"/>
      <dgm:spPr/>
      <dgm:t>
        <a:bodyPr/>
        <a:lstStyle/>
        <a:p>
          <a:endParaRPr lang="hu-HU"/>
        </a:p>
      </dgm:t>
    </dgm:pt>
    <dgm:pt modelId="{8614BD6B-CC03-4E56-A740-F93A1AF927AB}" type="pres">
      <dgm:prSet presAssocID="{8DAE028D-7586-472A-BD34-32E98EC48E73}" presName="compNode" presStyleCnt="0"/>
      <dgm:spPr/>
    </dgm:pt>
    <dgm:pt modelId="{CACA8CE2-026D-496E-8B01-D2F99F92FB43}" type="pres">
      <dgm:prSet presAssocID="{8DAE028D-7586-472A-BD34-32E98EC48E73}" presName="dummyConnPt" presStyleCnt="0"/>
      <dgm:spPr/>
    </dgm:pt>
    <dgm:pt modelId="{D1224265-BCDA-4C6F-B1B0-FA6528FE16B7}" type="pres">
      <dgm:prSet presAssocID="{8DAE028D-7586-472A-BD34-32E98EC48E7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BD67AE9-B7DA-443E-A218-5C402608C83B}" type="pres">
      <dgm:prSet presAssocID="{69209126-6082-4A39-843E-0C88C36DEB35}" presName="sibTrans" presStyleLbl="bgSibTrans2D1" presStyleIdx="7" presStyleCnt="8"/>
      <dgm:spPr/>
      <dgm:t>
        <a:bodyPr/>
        <a:lstStyle/>
        <a:p>
          <a:endParaRPr lang="hu-HU"/>
        </a:p>
      </dgm:t>
    </dgm:pt>
    <dgm:pt modelId="{3FD8E674-39C1-4FC8-AAFE-4F088D998D65}" type="pres">
      <dgm:prSet presAssocID="{4A55EDBA-ABA3-4DFB-BCC9-590539D77453}" presName="compNode" presStyleCnt="0"/>
      <dgm:spPr/>
    </dgm:pt>
    <dgm:pt modelId="{F3BFCC67-A6E9-4658-B08E-DFB7CD827507}" type="pres">
      <dgm:prSet presAssocID="{4A55EDBA-ABA3-4DFB-BCC9-590539D77453}" presName="dummyConnPt" presStyleCnt="0"/>
      <dgm:spPr/>
    </dgm:pt>
    <dgm:pt modelId="{DD893C2F-EFD8-468A-B507-17EA7C192714}" type="pres">
      <dgm:prSet presAssocID="{4A55EDBA-ABA3-4DFB-BCC9-590539D7745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7816BFC-EF6A-43D8-B78F-B5D2173FA76F}" srcId="{9EEE6A13-542A-461F-8F16-62C0ABA32274}" destId="{3675DAEE-008F-4F16-87B4-704562F3AE88}" srcOrd="3" destOrd="0" parTransId="{46A7A1BA-DFDA-4EB2-A910-5FE820F3BC04}" sibTransId="{837244D0-70BE-445E-B843-219A18008D18}"/>
    <dgm:cxn modelId="{C12ACAA1-4CE9-4D56-9AAE-6CAAE9E48F96}" type="presOf" srcId="{036AC3F9-51BA-44D1-8312-88B5BB88486A}" destId="{FFDC4FBA-BE54-416C-96B8-E909F8160954}" srcOrd="0" destOrd="0" presId="urn:microsoft.com/office/officeart/2005/8/layout/bProcess4"/>
    <dgm:cxn modelId="{040C628A-D5F9-46B7-A646-1B9C483711EC}" srcId="{9EEE6A13-542A-461F-8F16-62C0ABA32274}" destId="{8DAE028D-7586-472A-BD34-32E98EC48E73}" srcOrd="7" destOrd="0" parTransId="{2A33EE48-17E4-4956-B684-E31248783705}" sibTransId="{69209126-6082-4A39-843E-0C88C36DEB35}"/>
    <dgm:cxn modelId="{ABCFDCF2-C08D-4368-94A7-593D41CBA121}" type="presOf" srcId="{EF7D9412-C7B1-4F95-A7CE-3AA9E1F803AE}" destId="{1A071096-5BBD-4389-8E85-2B37086AC3F0}" srcOrd="0" destOrd="0" presId="urn:microsoft.com/office/officeart/2005/8/layout/bProcess4"/>
    <dgm:cxn modelId="{09458869-8C00-48CF-8E83-F4F992172B35}" type="presOf" srcId="{837244D0-70BE-445E-B843-219A18008D18}" destId="{5A6DA7BF-BF6C-4CC5-BBA8-420741C61218}" srcOrd="0" destOrd="0" presId="urn:microsoft.com/office/officeart/2005/8/layout/bProcess4"/>
    <dgm:cxn modelId="{4788292A-003A-4836-9C67-30C74D4986F2}" type="presOf" srcId="{69209126-6082-4A39-843E-0C88C36DEB35}" destId="{2BD67AE9-B7DA-443E-A218-5C402608C83B}" srcOrd="0" destOrd="0" presId="urn:microsoft.com/office/officeart/2005/8/layout/bProcess4"/>
    <dgm:cxn modelId="{1FB34719-1CC2-4D25-A7B6-3A54229EBA9D}" type="presOf" srcId="{286F2BC4-F8B2-434B-B6FA-07464A795658}" destId="{B5606B1A-0731-4922-8D26-1C95A7C4DE95}" srcOrd="0" destOrd="0" presId="urn:microsoft.com/office/officeart/2005/8/layout/bProcess4"/>
    <dgm:cxn modelId="{9AA2D90C-CD13-4BA5-92E8-C0BB7238C0C4}" type="presOf" srcId="{BC91F510-DE0F-4932-8228-844CE3275C12}" destId="{0FD98013-A695-4586-94DF-5D5D627159E1}" srcOrd="0" destOrd="0" presId="urn:microsoft.com/office/officeart/2005/8/layout/bProcess4"/>
    <dgm:cxn modelId="{45DED9DE-FD9D-49A8-9F66-4B9D82A773B6}" type="presOf" srcId="{BF9D880F-80A8-4FF9-8377-C57CFCF9F5B5}" destId="{45F158A3-921F-4386-8559-D19AD659E8EF}" srcOrd="0" destOrd="0" presId="urn:microsoft.com/office/officeart/2005/8/layout/bProcess4"/>
    <dgm:cxn modelId="{E84AFFE5-0CBC-4DEF-B0AE-F526633E0D49}" type="presOf" srcId="{8DAE028D-7586-472A-BD34-32E98EC48E73}" destId="{D1224265-BCDA-4C6F-B1B0-FA6528FE16B7}" srcOrd="0" destOrd="0" presId="urn:microsoft.com/office/officeart/2005/8/layout/bProcess4"/>
    <dgm:cxn modelId="{0721CF87-7692-4A2D-B4E3-C4F39C7DAA8C}" type="presOf" srcId="{F6908CFF-74CD-4273-B9A7-0377A2ABF546}" destId="{4B0FB951-27F5-427E-A4E1-5DBA48250BD0}" srcOrd="0" destOrd="0" presId="urn:microsoft.com/office/officeart/2005/8/layout/bProcess4"/>
    <dgm:cxn modelId="{D8942679-4A4F-447E-BFDD-07AC1F1EE805}" type="presOf" srcId="{F130BF54-60CE-4D7C-90FE-AC54ED7BAF15}" destId="{8D46182E-E0E4-473B-A334-A96E91FE8FCB}" srcOrd="0" destOrd="0" presId="urn:microsoft.com/office/officeart/2005/8/layout/bProcess4"/>
    <dgm:cxn modelId="{5CC2AF0A-E5C1-4510-91D8-0295D8CE3719}" type="presOf" srcId="{3675DAEE-008F-4F16-87B4-704562F3AE88}" destId="{A1360246-80F1-45EB-AB5C-1BA6FCE9299B}" srcOrd="0" destOrd="0" presId="urn:microsoft.com/office/officeart/2005/8/layout/bProcess4"/>
    <dgm:cxn modelId="{D38AB577-6A21-4E77-B3D5-6C59F31C7F10}" type="presOf" srcId="{0095ABD3-7390-4EEE-8884-34C4E64A10C6}" destId="{BEF0FA18-B251-4593-9C6A-CC7AF7E637BE}" srcOrd="0" destOrd="0" presId="urn:microsoft.com/office/officeart/2005/8/layout/bProcess4"/>
    <dgm:cxn modelId="{A20D509C-D791-432D-BB22-2E56D2565B33}" srcId="{9EEE6A13-542A-461F-8F16-62C0ABA32274}" destId="{286F2BC4-F8B2-434B-B6FA-07464A795658}" srcOrd="4" destOrd="0" parTransId="{E8051DD1-BDDC-4F15-AA9E-869B2B8048EA}" sibTransId="{1017C645-83FE-454A-B4E5-9BEDED0EB08A}"/>
    <dgm:cxn modelId="{AFC72F36-61C9-400C-9CC8-09DC59B92623}" srcId="{9EEE6A13-542A-461F-8F16-62C0ABA32274}" destId="{F8292A63-14B3-4619-9B71-EAE035FE656E}" srcOrd="6" destOrd="0" parTransId="{43D82D85-4ACE-4D3F-9135-2E347B33BEC1}" sibTransId="{F6908CFF-74CD-4273-B9A7-0377A2ABF546}"/>
    <dgm:cxn modelId="{F94B34FB-F960-4570-B262-769E4CD2FF0A}" type="presOf" srcId="{044F9116-EF5C-4655-B7FF-96DEE9DDA28A}" destId="{E9C4EE4D-D521-4F6A-86FE-92681FD9D8D8}" srcOrd="0" destOrd="0" presId="urn:microsoft.com/office/officeart/2005/8/layout/bProcess4"/>
    <dgm:cxn modelId="{A9B39AC1-68D8-4DD2-9A7A-6A5827ED0330}" srcId="{9EEE6A13-542A-461F-8F16-62C0ABA32274}" destId="{E3DC8922-542D-41CD-8159-DBD55DF060C1}" srcOrd="5" destOrd="0" parTransId="{7FA99A56-490D-46EC-A1B3-657A9B4D71A0}" sibTransId="{0095ABD3-7390-4EEE-8884-34C4E64A10C6}"/>
    <dgm:cxn modelId="{3BFF77FE-CD1F-4565-A845-5F01C3CB5DAF}" srcId="{9EEE6A13-542A-461F-8F16-62C0ABA32274}" destId="{044F9116-EF5C-4655-B7FF-96DEE9DDA28A}" srcOrd="2" destOrd="0" parTransId="{3B8C9784-697A-498A-8DB2-A9EB7D573EEF}" sibTransId="{BF9D880F-80A8-4FF9-8377-C57CFCF9F5B5}"/>
    <dgm:cxn modelId="{2D744D19-B967-4FAE-B00A-AF787A18DB7C}" type="presOf" srcId="{E3DC8922-542D-41CD-8159-DBD55DF060C1}" destId="{0294D2D8-C4E6-462F-9D14-7E1CBF8EF791}" srcOrd="0" destOrd="0" presId="urn:microsoft.com/office/officeart/2005/8/layout/bProcess4"/>
    <dgm:cxn modelId="{AB6935F5-68E6-4ECA-A812-04CB1C52A073}" type="presOf" srcId="{1017C645-83FE-454A-B4E5-9BEDED0EB08A}" destId="{2DBE52CE-2C30-4B85-B5F6-91B2A34F270F}" srcOrd="0" destOrd="0" presId="urn:microsoft.com/office/officeart/2005/8/layout/bProcess4"/>
    <dgm:cxn modelId="{2C183FFE-4DB6-48FE-803A-9D7725E221F2}" type="presOf" srcId="{4A55EDBA-ABA3-4DFB-BCC9-590539D77453}" destId="{DD893C2F-EFD8-468A-B507-17EA7C192714}" srcOrd="0" destOrd="0" presId="urn:microsoft.com/office/officeart/2005/8/layout/bProcess4"/>
    <dgm:cxn modelId="{7E464B1C-E168-4BA4-8224-A5B9AA9D6871}" srcId="{9EEE6A13-542A-461F-8F16-62C0ABA32274}" destId="{BC91F510-DE0F-4932-8228-844CE3275C12}" srcOrd="0" destOrd="0" parTransId="{7D2B5C64-EBC9-4618-8376-E72E5DD4EBCB}" sibTransId="{036AC3F9-51BA-44D1-8312-88B5BB88486A}"/>
    <dgm:cxn modelId="{D3C9D114-6C18-4770-AB54-225C2F53D7B4}" type="presOf" srcId="{F8292A63-14B3-4619-9B71-EAE035FE656E}" destId="{7581F9F2-5B0B-4DFB-A00A-7E47F9AD1F89}" srcOrd="0" destOrd="0" presId="urn:microsoft.com/office/officeart/2005/8/layout/bProcess4"/>
    <dgm:cxn modelId="{F7EF6913-2891-41FF-926A-C737A977992D}" srcId="{9EEE6A13-542A-461F-8F16-62C0ABA32274}" destId="{4A55EDBA-ABA3-4DFB-BCC9-590539D77453}" srcOrd="8" destOrd="0" parTransId="{B41A3E16-9208-4FB0-8A5B-257C3537B3C7}" sibTransId="{B4C8459A-801D-479F-8189-5E82CA104FB7}"/>
    <dgm:cxn modelId="{E45C3B8B-C97D-432B-AA48-92492FA5C12E}" srcId="{9EEE6A13-542A-461F-8F16-62C0ABA32274}" destId="{EF7D9412-C7B1-4F95-A7CE-3AA9E1F803AE}" srcOrd="1" destOrd="0" parTransId="{68646F4C-E1EA-4335-80E4-C94853A88345}" sibTransId="{F130BF54-60CE-4D7C-90FE-AC54ED7BAF15}"/>
    <dgm:cxn modelId="{6AAA45AB-F3D8-4FA3-A79E-3CEF80F2B3EE}" type="presOf" srcId="{9EEE6A13-542A-461F-8F16-62C0ABA32274}" destId="{6A783754-7C24-455B-B3DD-F074AC0B0F8F}" srcOrd="0" destOrd="0" presId="urn:microsoft.com/office/officeart/2005/8/layout/bProcess4"/>
    <dgm:cxn modelId="{C6FCF13B-08EC-4614-AE0D-171B00BA31EC}" type="presParOf" srcId="{6A783754-7C24-455B-B3DD-F074AC0B0F8F}" destId="{9B569A49-EB8E-4D60-9581-A9ED92870B7A}" srcOrd="0" destOrd="0" presId="urn:microsoft.com/office/officeart/2005/8/layout/bProcess4"/>
    <dgm:cxn modelId="{FFFD1DC6-C8C6-442A-B2FB-3612E7E77387}" type="presParOf" srcId="{9B569A49-EB8E-4D60-9581-A9ED92870B7A}" destId="{D7D81173-D30F-46BC-BE0E-0B66E65EF710}" srcOrd="0" destOrd="0" presId="urn:microsoft.com/office/officeart/2005/8/layout/bProcess4"/>
    <dgm:cxn modelId="{94C0727A-20B9-4E92-B371-B9865E73CD31}" type="presParOf" srcId="{9B569A49-EB8E-4D60-9581-A9ED92870B7A}" destId="{0FD98013-A695-4586-94DF-5D5D627159E1}" srcOrd="1" destOrd="0" presId="urn:microsoft.com/office/officeart/2005/8/layout/bProcess4"/>
    <dgm:cxn modelId="{10F09181-023E-463B-935A-3AA81553F1D4}" type="presParOf" srcId="{6A783754-7C24-455B-B3DD-F074AC0B0F8F}" destId="{FFDC4FBA-BE54-416C-96B8-E909F8160954}" srcOrd="1" destOrd="0" presId="urn:microsoft.com/office/officeart/2005/8/layout/bProcess4"/>
    <dgm:cxn modelId="{A424D18A-A152-482B-BA5B-1238439D2FD3}" type="presParOf" srcId="{6A783754-7C24-455B-B3DD-F074AC0B0F8F}" destId="{17A986C5-B665-453F-A919-E87321B1C7D1}" srcOrd="2" destOrd="0" presId="urn:microsoft.com/office/officeart/2005/8/layout/bProcess4"/>
    <dgm:cxn modelId="{02DC63B3-93DC-4C66-8914-63336A4224BB}" type="presParOf" srcId="{17A986C5-B665-453F-A919-E87321B1C7D1}" destId="{EFFEDF70-C751-4E80-8CB3-E3538A814EA8}" srcOrd="0" destOrd="0" presId="urn:microsoft.com/office/officeart/2005/8/layout/bProcess4"/>
    <dgm:cxn modelId="{C517CC80-B70F-4A9B-BB36-604D86C3595F}" type="presParOf" srcId="{17A986C5-B665-453F-A919-E87321B1C7D1}" destId="{1A071096-5BBD-4389-8E85-2B37086AC3F0}" srcOrd="1" destOrd="0" presId="urn:microsoft.com/office/officeart/2005/8/layout/bProcess4"/>
    <dgm:cxn modelId="{6EDA0A10-9F40-4285-8EBD-425DABC15D5D}" type="presParOf" srcId="{6A783754-7C24-455B-B3DD-F074AC0B0F8F}" destId="{8D46182E-E0E4-473B-A334-A96E91FE8FCB}" srcOrd="3" destOrd="0" presId="urn:microsoft.com/office/officeart/2005/8/layout/bProcess4"/>
    <dgm:cxn modelId="{C94956C6-7E15-4488-B0A9-F42A7582405B}" type="presParOf" srcId="{6A783754-7C24-455B-B3DD-F074AC0B0F8F}" destId="{E83240A7-55DB-4A3C-AE43-439F87A7BD48}" srcOrd="4" destOrd="0" presId="urn:microsoft.com/office/officeart/2005/8/layout/bProcess4"/>
    <dgm:cxn modelId="{0FE5F600-585F-4AFC-857A-9490631D2330}" type="presParOf" srcId="{E83240A7-55DB-4A3C-AE43-439F87A7BD48}" destId="{170F2ECA-DD99-48E9-8832-710028D916CA}" srcOrd="0" destOrd="0" presId="urn:microsoft.com/office/officeart/2005/8/layout/bProcess4"/>
    <dgm:cxn modelId="{04A67B67-B22A-420B-AA3D-7106CB95C80D}" type="presParOf" srcId="{E83240A7-55DB-4A3C-AE43-439F87A7BD48}" destId="{E9C4EE4D-D521-4F6A-86FE-92681FD9D8D8}" srcOrd="1" destOrd="0" presId="urn:microsoft.com/office/officeart/2005/8/layout/bProcess4"/>
    <dgm:cxn modelId="{16F04AF8-DE86-4521-B04D-360FF515FFDD}" type="presParOf" srcId="{6A783754-7C24-455B-B3DD-F074AC0B0F8F}" destId="{45F158A3-921F-4386-8559-D19AD659E8EF}" srcOrd="5" destOrd="0" presId="urn:microsoft.com/office/officeart/2005/8/layout/bProcess4"/>
    <dgm:cxn modelId="{A91D1831-1714-4CBA-AB71-2A5407400045}" type="presParOf" srcId="{6A783754-7C24-455B-B3DD-F074AC0B0F8F}" destId="{543FE46B-F4A4-4ECE-9F5D-7394DD79C3D8}" srcOrd="6" destOrd="0" presId="urn:microsoft.com/office/officeart/2005/8/layout/bProcess4"/>
    <dgm:cxn modelId="{FE43ACD4-46B9-4FE1-AD97-83A67AE4EA00}" type="presParOf" srcId="{543FE46B-F4A4-4ECE-9F5D-7394DD79C3D8}" destId="{0AA04A65-6401-4233-B23B-4F17407D9904}" srcOrd="0" destOrd="0" presId="urn:microsoft.com/office/officeart/2005/8/layout/bProcess4"/>
    <dgm:cxn modelId="{D7C885E6-EC39-41F9-AC1A-FC5EECB485AB}" type="presParOf" srcId="{543FE46B-F4A4-4ECE-9F5D-7394DD79C3D8}" destId="{A1360246-80F1-45EB-AB5C-1BA6FCE9299B}" srcOrd="1" destOrd="0" presId="urn:microsoft.com/office/officeart/2005/8/layout/bProcess4"/>
    <dgm:cxn modelId="{1D96E060-0046-420C-891B-25912A1B8A1D}" type="presParOf" srcId="{6A783754-7C24-455B-B3DD-F074AC0B0F8F}" destId="{5A6DA7BF-BF6C-4CC5-BBA8-420741C61218}" srcOrd="7" destOrd="0" presId="urn:microsoft.com/office/officeart/2005/8/layout/bProcess4"/>
    <dgm:cxn modelId="{1631655F-6BC6-4609-867B-819B811CF259}" type="presParOf" srcId="{6A783754-7C24-455B-B3DD-F074AC0B0F8F}" destId="{B03D5614-1D8C-41E2-B66B-4A22F16C7BC7}" srcOrd="8" destOrd="0" presId="urn:microsoft.com/office/officeart/2005/8/layout/bProcess4"/>
    <dgm:cxn modelId="{959B5AD0-02C6-45C8-9726-B617B59386CC}" type="presParOf" srcId="{B03D5614-1D8C-41E2-B66B-4A22F16C7BC7}" destId="{486081B5-830E-40BD-B4AD-329526E302A4}" srcOrd="0" destOrd="0" presId="urn:microsoft.com/office/officeart/2005/8/layout/bProcess4"/>
    <dgm:cxn modelId="{A004FEB3-D3D7-424B-B3EF-1413ABDD4436}" type="presParOf" srcId="{B03D5614-1D8C-41E2-B66B-4A22F16C7BC7}" destId="{B5606B1A-0731-4922-8D26-1C95A7C4DE95}" srcOrd="1" destOrd="0" presId="urn:microsoft.com/office/officeart/2005/8/layout/bProcess4"/>
    <dgm:cxn modelId="{B7C14459-5E01-46DA-A226-70519DEFD1D1}" type="presParOf" srcId="{6A783754-7C24-455B-B3DD-F074AC0B0F8F}" destId="{2DBE52CE-2C30-4B85-B5F6-91B2A34F270F}" srcOrd="9" destOrd="0" presId="urn:microsoft.com/office/officeart/2005/8/layout/bProcess4"/>
    <dgm:cxn modelId="{B00B6558-24D4-49C5-BFC6-59DDBAAD9D59}" type="presParOf" srcId="{6A783754-7C24-455B-B3DD-F074AC0B0F8F}" destId="{05DE5814-DB46-419F-93B1-DCFEF2F606CE}" srcOrd="10" destOrd="0" presId="urn:microsoft.com/office/officeart/2005/8/layout/bProcess4"/>
    <dgm:cxn modelId="{CE3B0F1D-DA4E-4FBD-BDE5-46D3FDCC86DC}" type="presParOf" srcId="{05DE5814-DB46-419F-93B1-DCFEF2F606CE}" destId="{EC73CB56-40E1-43E0-AFAB-5F1FF8D37104}" srcOrd="0" destOrd="0" presId="urn:microsoft.com/office/officeart/2005/8/layout/bProcess4"/>
    <dgm:cxn modelId="{65944BE3-2A95-412C-B1EC-975CDA184292}" type="presParOf" srcId="{05DE5814-DB46-419F-93B1-DCFEF2F606CE}" destId="{0294D2D8-C4E6-462F-9D14-7E1CBF8EF791}" srcOrd="1" destOrd="0" presId="urn:microsoft.com/office/officeart/2005/8/layout/bProcess4"/>
    <dgm:cxn modelId="{43452E3C-EEF3-4480-9862-CB8E4CC480DF}" type="presParOf" srcId="{6A783754-7C24-455B-B3DD-F074AC0B0F8F}" destId="{BEF0FA18-B251-4593-9C6A-CC7AF7E637BE}" srcOrd="11" destOrd="0" presId="urn:microsoft.com/office/officeart/2005/8/layout/bProcess4"/>
    <dgm:cxn modelId="{8DA0A1F9-914A-429F-AD78-62ADE378109A}" type="presParOf" srcId="{6A783754-7C24-455B-B3DD-F074AC0B0F8F}" destId="{E13B213F-C216-402C-A39C-B351FEB60AA7}" srcOrd="12" destOrd="0" presId="urn:microsoft.com/office/officeart/2005/8/layout/bProcess4"/>
    <dgm:cxn modelId="{88B3C66C-EC81-4978-ACE1-DD622418AA7A}" type="presParOf" srcId="{E13B213F-C216-402C-A39C-B351FEB60AA7}" destId="{BF37C66B-D7F8-4A89-83AB-32A14D4E4F69}" srcOrd="0" destOrd="0" presId="urn:microsoft.com/office/officeart/2005/8/layout/bProcess4"/>
    <dgm:cxn modelId="{13E82E4F-01A5-423D-8FDA-1AB29802AF49}" type="presParOf" srcId="{E13B213F-C216-402C-A39C-B351FEB60AA7}" destId="{7581F9F2-5B0B-4DFB-A00A-7E47F9AD1F89}" srcOrd="1" destOrd="0" presId="urn:microsoft.com/office/officeart/2005/8/layout/bProcess4"/>
    <dgm:cxn modelId="{891C4350-0609-4589-8113-2244FBE0DB4E}" type="presParOf" srcId="{6A783754-7C24-455B-B3DD-F074AC0B0F8F}" destId="{4B0FB951-27F5-427E-A4E1-5DBA48250BD0}" srcOrd="13" destOrd="0" presId="urn:microsoft.com/office/officeart/2005/8/layout/bProcess4"/>
    <dgm:cxn modelId="{6EF94AA1-6A44-440C-B810-35923928EDBE}" type="presParOf" srcId="{6A783754-7C24-455B-B3DD-F074AC0B0F8F}" destId="{8614BD6B-CC03-4E56-A740-F93A1AF927AB}" srcOrd="14" destOrd="0" presId="urn:microsoft.com/office/officeart/2005/8/layout/bProcess4"/>
    <dgm:cxn modelId="{998EDDBB-39C4-4373-AA30-BF148EBA4C87}" type="presParOf" srcId="{8614BD6B-CC03-4E56-A740-F93A1AF927AB}" destId="{CACA8CE2-026D-496E-8B01-D2F99F92FB43}" srcOrd="0" destOrd="0" presId="urn:microsoft.com/office/officeart/2005/8/layout/bProcess4"/>
    <dgm:cxn modelId="{AB043E2F-CAA8-4248-B558-EE3740A7650B}" type="presParOf" srcId="{8614BD6B-CC03-4E56-A740-F93A1AF927AB}" destId="{D1224265-BCDA-4C6F-B1B0-FA6528FE16B7}" srcOrd="1" destOrd="0" presId="urn:microsoft.com/office/officeart/2005/8/layout/bProcess4"/>
    <dgm:cxn modelId="{10E2FF88-2C34-4D52-ABF2-E7AEA2696343}" type="presParOf" srcId="{6A783754-7C24-455B-B3DD-F074AC0B0F8F}" destId="{2BD67AE9-B7DA-443E-A218-5C402608C83B}" srcOrd="15" destOrd="0" presId="urn:microsoft.com/office/officeart/2005/8/layout/bProcess4"/>
    <dgm:cxn modelId="{4C7A5E3A-CB37-44F1-B166-A7233C691E26}" type="presParOf" srcId="{6A783754-7C24-455B-B3DD-F074AC0B0F8F}" destId="{3FD8E674-39C1-4FC8-AAFE-4F088D998D65}" srcOrd="16" destOrd="0" presId="urn:microsoft.com/office/officeart/2005/8/layout/bProcess4"/>
    <dgm:cxn modelId="{4B2E21AA-633E-4E4E-9105-2E2755306DA0}" type="presParOf" srcId="{3FD8E674-39C1-4FC8-AAFE-4F088D998D65}" destId="{F3BFCC67-A6E9-4658-B08E-DFB7CD827507}" srcOrd="0" destOrd="0" presId="urn:microsoft.com/office/officeart/2005/8/layout/bProcess4"/>
    <dgm:cxn modelId="{8A9BC88E-C825-42FD-BF8C-8533E275EA11}" type="presParOf" srcId="{3FD8E674-39C1-4FC8-AAFE-4F088D998D65}" destId="{DD893C2F-EFD8-468A-B507-17EA7C19271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92DA2B-03EF-43CB-B45B-3962F7E804C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E9AAB33-1E0F-4144-999D-40752B707ACE}">
      <dgm:prSet phldrT="[Szöveg]"/>
      <dgm:spPr/>
      <dgm:t>
        <a:bodyPr/>
        <a:lstStyle/>
        <a:p>
          <a:r>
            <a:rPr lang="hu-HU" dirty="0" smtClean="0"/>
            <a:t>A házak minősítéséhez</a:t>
          </a:r>
          <a:endParaRPr lang="hu-HU" dirty="0"/>
        </a:p>
      </dgm:t>
    </dgm:pt>
    <dgm:pt modelId="{5325467F-F1F4-4B86-B579-CF6A995D022F}" type="parTrans" cxnId="{84F4DDE5-2767-4C79-8CA2-E83EA7B5AB8A}">
      <dgm:prSet/>
      <dgm:spPr/>
      <dgm:t>
        <a:bodyPr/>
        <a:lstStyle/>
        <a:p>
          <a:endParaRPr lang="hu-HU"/>
        </a:p>
      </dgm:t>
    </dgm:pt>
    <dgm:pt modelId="{021CA95E-6F86-45A0-9DFE-3E3087E62BE1}" type="sibTrans" cxnId="{84F4DDE5-2767-4C79-8CA2-E83EA7B5AB8A}">
      <dgm:prSet/>
      <dgm:spPr/>
      <dgm:t>
        <a:bodyPr/>
        <a:lstStyle/>
        <a:p>
          <a:endParaRPr lang="hu-HU"/>
        </a:p>
      </dgm:t>
    </dgm:pt>
    <dgm:pt modelId="{3735C000-F973-4A25-B2C8-D91A9FC9F421}">
      <dgm:prSet phldrT="[Szöveg]"/>
      <dgm:spPr/>
      <dgm:t>
        <a:bodyPr/>
        <a:lstStyle/>
        <a:p>
          <a:r>
            <a:rPr lang="hu-HU" dirty="0" smtClean="0"/>
            <a:t>és</a:t>
          </a:r>
          <a:endParaRPr lang="hu-HU" dirty="0"/>
        </a:p>
      </dgm:t>
    </dgm:pt>
    <dgm:pt modelId="{9CD3F458-B5C2-41B5-A695-3FCA8197DD05}" type="parTrans" cxnId="{1854375F-D570-4232-A000-AD6A95F5F464}">
      <dgm:prSet/>
      <dgm:spPr/>
      <dgm:t>
        <a:bodyPr/>
        <a:lstStyle/>
        <a:p>
          <a:endParaRPr lang="hu-HU"/>
        </a:p>
      </dgm:t>
    </dgm:pt>
    <dgm:pt modelId="{994389E6-A54C-4D13-9CEA-96F61D2445FA}" type="sibTrans" cxnId="{1854375F-D570-4232-A000-AD6A95F5F464}">
      <dgm:prSet/>
      <dgm:spPr/>
      <dgm:t>
        <a:bodyPr/>
        <a:lstStyle/>
        <a:p>
          <a:endParaRPr lang="hu-HU"/>
        </a:p>
      </dgm:t>
    </dgm:pt>
    <dgm:pt modelId="{B8705397-47ED-4F04-BD8D-7C60FA031543}">
      <dgm:prSet phldrT="[Szöveg]"/>
      <dgm:spPr/>
      <dgm:t>
        <a:bodyPr/>
        <a:lstStyle/>
        <a:p>
          <a:r>
            <a:rPr lang="hu-HU" dirty="0" smtClean="0"/>
            <a:t>Tervezéséhez segédeszköz.</a:t>
          </a:r>
          <a:endParaRPr lang="hu-HU" dirty="0"/>
        </a:p>
      </dgm:t>
    </dgm:pt>
    <dgm:pt modelId="{FE0AD11C-6B42-40A7-965D-9F2D3AE20D5A}" type="parTrans" cxnId="{595EFA8B-F11D-47EE-84A4-B2325E3FAA26}">
      <dgm:prSet/>
      <dgm:spPr/>
      <dgm:t>
        <a:bodyPr/>
        <a:lstStyle/>
        <a:p>
          <a:endParaRPr lang="hu-HU"/>
        </a:p>
      </dgm:t>
    </dgm:pt>
    <dgm:pt modelId="{0F70DF83-19A6-4296-8888-FF4D185595C1}" type="sibTrans" cxnId="{595EFA8B-F11D-47EE-84A4-B2325E3FAA26}">
      <dgm:prSet/>
      <dgm:spPr/>
      <dgm:t>
        <a:bodyPr/>
        <a:lstStyle/>
        <a:p>
          <a:endParaRPr lang="hu-HU"/>
        </a:p>
      </dgm:t>
    </dgm:pt>
    <dgm:pt modelId="{7B59D3C2-013E-4630-BCC1-9F79638997D4}" type="pres">
      <dgm:prSet presAssocID="{D592DA2B-03EF-43CB-B45B-3962F7E804C5}" presName="CompostProcess" presStyleCnt="0">
        <dgm:presLayoutVars>
          <dgm:dir/>
          <dgm:resizeHandles val="exact"/>
        </dgm:presLayoutVars>
      </dgm:prSet>
      <dgm:spPr/>
    </dgm:pt>
    <dgm:pt modelId="{52C65B82-AD63-4DAC-918E-2E9592D1CA1E}" type="pres">
      <dgm:prSet presAssocID="{D592DA2B-03EF-43CB-B45B-3962F7E804C5}" presName="arrow" presStyleLbl="bgShp" presStyleIdx="0" presStyleCnt="1" custScaleX="117647" custLinFactNeighborX="0" custLinFactNeighborY="-1203"/>
      <dgm:spPr/>
    </dgm:pt>
    <dgm:pt modelId="{34AC3B1D-87E8-4190-A3BC-3BC2BC4DB18D}" type="pres">
      <dgm:prSet presAssocID="{D592DA2B-03EF-43CB-B45B-3962F7E804C5}" presName="linearProcess" presStyleCnt="0"/>
      <dgm:spPr/>
    </dgm:pt>
    <dgm:pt modelId="{562E03C0-6B5B-4AA8-A570-471D0685D205}" type="pres">
      <dgm:prSet presAssocID="{BE9AAB33-1E0F-4144-999D-40752B707AC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B996D52-C329-4A26-A214-50FE3EDD4368}" type="pres">
      <dgm:prSet presAssocID="{021CA95E-6F86-45A0-9DFE-3E3087E62BE1}" presName="sibTrans" presStyleCnt="0"/>
      <dgm:spPr/>
    </dgm:pt>
    <dgm:pt modelId="{70354BAA-E57D-4B02-A6D5-D09BDDB035E6}" type="pres">
      <dgm:prSet presAssocID="{3735C000-F973-4A25-B2C8-D91A9FC9F421}" presName="textNode" presStyleLbl="node1" presStyleIdx="1" presStyleCnt="3" custLinFactNeighborY="24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BB59F2E-7E1E-40ED-B50E-4CA3FBAE85CD}" type="pres">
      <dgm:prSet presAssocID="{994389E6-A54C-4D13-9CEA-96F61D2445FA}" presName="sibTrans" presStyleCnt="0"/>
      <dgm:spPr/>
    </dgm:pt>
    <dgm:pt modelId="{B66D1F80-2438-45F2-8CDC-613AC6B1CFF6}" type="pres">
      <dgm:prSet presAssocID="{B8705397-47ED-4F04-BD8D-7C60FA031543}" presName="textNode" presStyleLbl="node1" presStyleIdx="2" presStyleCnt="3" custLinFactNeighborX="11196" custLinFactNeighborY="24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95EFA8B-F11D-47EE-84A4-B2325E3FAA26}" srcId="{D592DA2B-03EF-43CB-B45B-3962F7E804C5}" destId="{B8705397-47ED-4F04-BD8D-7C60FA031543}" srcOrd="2" destOrd="0" parTransId="{FE0AD11C-6B42-40A7-965D-9F2D3AE20D5A}" sibTransId="{0F70DF83-19A6-4296-8888-FF4D185595C1}"/>
    <dgm:cxn modelId="{84F4DDE5-2767-4C79-8CA2-E83EA7B5AB8A}" srcId="{D592DA2B-03EF-43CB-B45B-3962F7E804C5}" destId="{BE9AAB33-1E0F-4144-999D-40752B707ACE}" srcOrd="0" destOrd="0" parTransId="{5325467F-F1F4-4B86-B579-CF6A995D022F}" sibTransId="{021CA95E-6F86-45A0-9DFE-3E3087E62BE1}"/>
    <dgm:cxn modelId="{2FDD263D-815B-4A82-BF15-7591E2DC4257}" type="presOf" srcId="{B8705397-47ED-4F04-BD8D-7C60FA031543}" destId="{B66D1F80-2438-45F2-8CDC-613AC6B1CFF6}" srcOrd="0" destOrd="0" presId="urn:microsoft.com/office/officeart/2005/8/layout/hProcess9"/>
    <dgm:cxn modelId="{12DAA68A-ABF3-4F9D-9E17-676C0BCBBFAB}" type="presOf" srcId="{D592DA2B-03EF-43CB-B45B-3962F7E804C5}" destId="{7B59D3C2-013E-4630-BCC1-9F79638997D4}" srcOrd="0" destOrd="0" presId="urn:microsoft.com/office/officeart/2005/8/layout/hProcess9"/>
    <dgm:cxn modelId="{4C43026E-565E-48E4-98C3-9774DDC9EB56}" type="presOf" srcId="{3735C000-F973-4A25-B2C8-D91A9FC9F421}" destId="{70354BAA-E57D-4B02-A6D5-D09BDDB035E6}" srcOrd="0" destOrd="0" presId="urn:microsoft.com/office/officeart/2005/8/layout/hProcess9"/>
    <dgm:cxn modelId="{10D51618-B55A-44CF-B41B-86C558D7014F}" type="presOf" srcId="{BE9AAB33-1E0F-4144-999D-40752B707ACE}" destId="{562E03C0-6B5B-4AA8-A570-471D0685D205}" srcOrd="0" destOrd="0" presId="urn:microsoft.com/office/officeart/2005/8/layout/hProcess9"/>
    <dgm:cxn modelId="{1854375F-D570-4232-A000-AD6A95F5F464}" srcId="{D592DA2B-03EF-43CB-B45B-3962F7E804C5}" destId="{3735C000-F973-4A25-B2C8-D91A9FC9F421}" srcOrd="1" destOrd="0" parTransId="{9CD3F458-B5C2-41B5-A695-3FCA8197DD05}" sibTransId="{994389E6-A54C-4D13-9CEA-96F61D2445FA}"/>
    <dgm:cxn modelId="{B40B2537-8B07-4448-9D16-B0491E164CF1}" type="presParOf" srcId="{7B59D3C2-013E-4630-BCC1-9F79638997D4}" destId="{52C65B82-AD63-4DAC-918E-2E9592D1CA1E}" srcOrd="0" destOrd="0" presId="urn:microsoft.com/office/officeart/2005/8/layout/hProcess9"/>
    <dgm:cxn modelId="{269B4A03-2249-42DA-986B-8AD9B6C8EBFB}" type="presParOf" srcId="{7B59D3C2-013E-4630-BCC1-9F79638997D4}" destId="{34AC3B1D-87E8-4190-A3BC-3BC2BC4DB18D}" srcOrd="1" destOrd="0" presId="urn:microsoft.com/office/officeart/2005/8/layout/hProcess9"/>
    <dgm:cxn modelId="{1096FBCD-C5F8-4A29-B4A5-CFB4C09F0F9A}" type="presParOf" srcId="{34AC3B1D-87E8-4190-A3BC-3BC2BC4DB18D}" destId="{562E03C0-6B5B-4AA8-A570-471D0685D205}" srcOrd="0" destOrd="0" presId="urn:microsoft.com/office/officeart/2005/8/layout/hProcess9"/>
    <dgm:cxn modelId="{33A8446D-B6BF-4F78-B746-DF763E1FF19E}" type="presParOf" srcId="{34AC3B1D-87E8-4190-A3BC-3BC2BC4DB18D}" destId="{5B996D52-C329-4A26-A214-50FE3EDD4368}" srcOrd="1" destOrd="0" presId="urn:microsoft.com/office/officeart/2005/8/layout/hProcess9"/>
    <dgm:cxn modelId="{453313AA-F6F1-4915-9629-460C33262940}" type="presParOf" srcId="{34AC3B1D-87E8-4190-A3BC-3BC2BC4DB18D}" destId="{70354BAA-E57D-4B02-A6D5-D09BDDB035E6}" srcOrd="2" destOrd="0" presId="urn:microsoft.com/office/officeart/2005/8/layout/hProcess9"/>
    <dgm:cxn modelId="{8AC6D7D6-83A9-41B9-AC31-383DE53EBC73}" type="presParOf" srcId="{34AC3B1D-87E8-4190-A3BC-3BC2BC4DB18D}" destId="{6BB59F2E-7E1E-40ED-B50E-4CA3FBAE85CD}" srcOrd="3" destOrd="0" presId="urn:microsoft.com/office/officeart/2005/8/layout/hProcess9"/>
    <dgm:cxn modelId="{EB997CC7-31BE-48E9-9A94-CF62C2F3B845}" type="presParOf" srcId="{34AC3B1D-87E8-4190-A3BC-3BC2BC4DB18D}" destId="{B66D1F80-2438-45F2-8CDC-613AC6B1CFF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DE377-1177-46E2-AE11-A36A001F49AA}">
      <dsp:nvSpPr>
        <dsp:cNvPr id="0" name=""/>
        <dsp:cNvSpPr/>
      </dsp:nvSpPr>
      <dsp:spPr>
        <a:xfrm>
          <a:off x="776736" y="781353"/>
          <a:ext cx="2134048" cy="703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Napenergia</a:t>
          </a:r>
          <a:endParaRPr lang="hu-HU" sz="2400" kern="1200" dirty="0"/>
        </a:p>
      </dsp:txBody>
      <dsp:txXfrm>
        <a:off x="776736" y="781353"/>
        <a:ext cx="2134048" cy="703265"/>
      </dsp:txXfrm>
    </dsp:sp>
    <dsp:sp modelId="{4A8B2054-EB86-48B8-BE2E-F6F980BC1720}">
      <dsp:nvSpPr>
        <dsp:cNvPr id="0" name=""/>
        <dsp:cNvSpPr/>
      </dsp:nvSpPr>
      <dsp:spPr>
        <a:xfrm>
          <a:off x="774311" y="567463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B54A65-CEF8-45D2-BC61-0A4ABDC9A253}">
      <dsp:nvSpPr>
        <dsp:cNvPr id="0" name=""/>
        <dsp:cNvSpPr/>
      </dsp:nvSpPr>
      <dsp:spPr>
        <a:xfrm>
          <a:off x="893139" y="329807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5F2A3-6254-4401-A863-5B5760AA0EDF}">
      <dsp:nvSpPr>
        <dsp:cNvPr id="0" name=""/>
        <dsp:cNvSpPr/>
      </dsp:nvSpPr>
      <dsp:spPr>
        <a:xfrm>
          <a:off x="1178325" y="377339"/>
          <a:ext cx="266756" cy="266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1B4D3-E19F-40C8-AF8A-8F5FAFB7809F}">
      <dsp:nvSpPr>
        <dsp:cNvPr id="0" name=""/>
        <dsp:cNvSpPr/>
      </dsp:nvSpPr>
      <dsp:spPr>
        <a:xfrm>
          <a:off x="1415981" y="115918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BB5A8-8CD1-423A-A9D9-894E09484FF4}">
      <dsp:nvSpPr>
        <dsp:cNvPr id="0" name=""/>
        <dsp:cNvSpPr/>
      </dsp:nvSpPr>
      <dsp:spPr>
        <a:xfrm>
          <a:off x="1724933" y="20855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50F4E-9D1E-4A7B-BD0A-4DCF3A7210AD}">
      <dsp:nvSpPr>
        <dsp:cNvPr id="0" name=""/>
        <dsp:cNvSpPr/>
      </dsp:nvSpPr>
      <dsp:spPr>
        <a:xfrm>
          <a:off x="2105182" y="187214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A2DCA-EF04-4F26-A57B-F8BC572274D4}">
      <dsp:nvSpPr>
        <dsp:cNvPr id="0" name=""/>
        <dsp:cNvSpPr/>
      </dsp:nvSpPr>
      <dsp:spPr>
        <a:xfrm>
          <a:off x="2376264" y="360041"/>
          <a:ext cx="266756" cy="266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F715B-BDA0-46C8-BB8A-DFBEE1608C0E}">
      <dsp:nvSpPr>
        <dsp:cNvPr id="0" name=""/>
        <dsp:cNvSpPr/>
      </dsp:nvSpPr>
      <dsp:spPr>
        <a:xfrm>
          <a:off x="2675554" y="567463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0A696-3349-45FB-8E79-A9405A4FE61D}">
      <dsp:nvSpPr>
        <dsp:cNvPr id="0" name=""/>
        <dsp:cNvSpPr/>
      </dsp:nvSpPr>
      <dsp:spPr>
        <a:xfrm>
          <a:off x="2818148" y="828884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86A8A-2F45-4B31-9268-1AC05DD381B6}">
      <dsp:nvSpPr>
        <dsp:cNvPr id="0" name=""/>
        <dsp:cNvSpPr/>
      </dsp:nvSpPr>
      <dsp:spPr>
        <a:xfrm>
          <a:off x="1582340" y="329807"/>
          <a:ext cx="436509" cy="4365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C025B-055A-484D-81B1-C3A0D3A9FF13}">
      <dsp:nvSpPr>
        <dsp:cNvPr id="0" name=""/>
        <dsp:cNvSpPr/>
      </dsp:nvSpPr>
      <dsp:spPr>
        <a:xfrm>
          <a:off x="655484" y="1232898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9105E-0E89-4143-A63F-7C6D6A29B014}">
      <dsp:nvSpPr>
        <dsp:cNvPr id="0" name=""/>
        <dsp:cNvSpPr/>
      </dsp:nvSpPr>
      <dsp:spPr>
        <a:xfrm>
          <a:off x="798077" y="1446788"/>
          <a:ext cx="266756" cy="266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DFC0E-A7D1-44A4-8764-7E99B780B460}">
      <dsp:nvSpPr>
        <dsp:cNvPr id="0" name=""/>
        <dsp:cNvSpPr/>
      </dsp:nvSpPr>
      <dsp:spPr>
        <a:xfrm>
          <a:off x="1154560" y="1636912"/>
          <a:ext cx="388008" cy="3880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D1845-0BA7-4E99-88DF-E329EAEE5C84}">
      <dsp:nvSpPr>
        <dsp:cNvPr id="0" name=""/>
        <dsp:cNvSpPr/>
      </dsp:nvSpPr>
      <dsp:spPr>
        <a:xfrm>
          <a:off x="1653636" y="1945864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9B2B7-BBCC-4038-9310-77B7337B8A1F}">
      <dsp:nvSpPr>
        <dsp:cNvPr id="0" name=""/>
        <dsp:cNvSpPr/>
      </dsp:nvSpPr>
      <dsp:spPr>
        <a:xfrm>
          <a:off x="1748698" y="1636912"/>
          <a:ext cx="266756" cy="266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28585-0BE4-4CF5-AC6A-2224098E6DE8}">
      <dsp:nvSpPr>
        <dsp:cNvPr id="0" name=""/>
        <dsp:cNvSpPr/>
      </dsp:nvSpPr>
      <dsp:spPr>
        <a:xfrm>
          <a:off x="1986354" y="1969630"/>
          <a:ext cx="169753" cy="169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0B5AF-2203-45C2-B763-D532E50EF29D}">
      <dsp:nvSpPr>
        <dsp:cNvPr id="0" name=""/>
        <dsp:cNvSpPr/>
      </dsp:nvSpPr>
      <dsp:spPr>
        <a:xfrm>
          <a:off x="2200244" y="1589381"/>
          <a:ext cx="388008" cy="3880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9B102-398A-4484-A20B-2E567EC4F7F2}">
      <dsp:nvSpPr>
        <dsp:cNvPr id="0" name=""/>
        <dsp:cNvSpPr/>
      </dsp:nvSpPr>
      <dsp:spPr>
        <a:xfrm>
          <a:off x="2723086" y="1494319"/>
          <a:ext cx="266756" cy="266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7C16B-8345-461C-8304-83BF766ED992}">
      <dsp:nvSpPr>
        <dsp:cNvPr id="0" name=""/>
        <dsp:cNvSpPr/>
      </dsp:nvSpPr>
      <dsp:spPr>
        <a:xfrm>
          <a:off x="3014206" y="429904"/>
          <a:ext cx="783424" cy="1495642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B0DE0-66AD-4734-8489-8911D4570C30}">
      <dsp:nvSpPr>
        <dsp:cNvPr id="0" name=""/>
        <dsp:cNvSpPr/>
      </dsp:nvSpPr>
      <dsp:spPr>
        <a:xfrm>
          <a:off x="3603170" y="398316"/>
          <a:ext cx="783424" cy="1495642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C23EF-0AC8-493E-A1BD-33D84C007406}">
      <dsp:nvSpPr>
        <dsp:cNvPr id="0" name=""/>
        <dsp:cNvSpPr/>
      </dsp:nvSpPr>
      <dsp:spPr>
        <a:xfrm>
          <a:off x="4499714" y="253340"/>
          <a:ext cx="1816120" cy="1816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Napkollektor</a:t>
          </a:r>
          <a:endParaRPr lang="hu-HU" sz="1600" kern="1200" dirty="0"/>
        </a:p>
      </dsp:txBody>
      <dsp:txXfrm>
        <a:off x="4765679" y="519305"/>
        <a:ext cx="1284190" cy="12841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EF0FF-7FA1-4FE8-9FF7-0162C22B5E1D}" type="datetimeFigureOut">
              <a:rPr lang="hu-HU" smtClean="0"/>
              <a:t>2013.02.11.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31CE6-0CF9-461F-833F-A0B9104273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841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31CE6-0CF9-461F-833F-A0B91042739B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082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2AA387-6D04-4690-BFB0-1837913AE617}" type="datetimeFigureOut">
              <a:rPr lang="hu-HU" smtClean="0"/>
              <a:t>2013.02.11.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11A1-457E-48BA-A135-8429A4D9917A}" type="slidenum">
              <a:rPr lang="hu-HU" smtClean="0"/>
              <a:t>‹#›</a:t>
            </a:fld>
            <a:endParaRPr lang="hu-H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diagramLayout" Target="../diagrams/layout3.xml"/><Relationship Id="rId7" Type="http://schemas.openxmlformats.org/officeDocument/2006/relationships/image" Target="../media/image8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omments" Target="../comments/comment1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Passzívház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Készítette: Antal Laura Dominika</a:t>
            </a:r>
          </a:p>
          <a:p>
            <a:r>
              <a:rPr lang="hu-HU" dirty="0" smtClean="0"/>
              <a:t>Tanára: Tolnainé Kelemen Beáta</a:t>
            </a:r>
          </a:p>
          <a:p>
            <a:r>
              <a:rPr lang="hu-HU" dirty="0" smtClean="0"/>
              <a:t>Iskolája: Általános Iskola Szakcs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77732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0219773"/>
              </p:ext>
            </p:extLst>
          </p:nvPr>
        </p:nvGraphicFramePr>
        <p:xfrm>
          <a:off x="971600" y="1397000"/>
          <a:ext cx="6984776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églalap 3"/>
          <p:cNvSpPr/>
          <p:nvPr/>
        </p:nvSpPr>
        <p:spPr>
          <a:xfrm>
            <a:off x="683568" y="332656"/>
            <a:ext cx="763284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dirty="0" smtClean="0"/>
              <a:t>Előnyei</a:t>
            </a:r>
            <a:endParaRPr lang="hu-HU" sz="32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429124"/>
            <a:ext cx="3793604" cy="2312243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432048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1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39552" y="127481"/>
            <a:ext cx="777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Hátrányai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324093" y="1170292"/>
            <a:ext cx="7992888" cy="4585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Lényegesen  drágább.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333703" y="1844824"/>
            <a:ext cx="798327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Nem lehetséges a hagyományos szellőztetés.</a:t>
            </a:r>
            <a:endParaRPr lang="hu-HU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221" y="2492894"/>
            <a:ext cx="5688632" cy="388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2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260648"/>
            <a:ext cx="7992888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 err="1" smtClean="0"/>
              <a:t>U-érték</a:t>
            </a:r>
            <a:endParaRPr lang="hu-HU" sz="3600" dirty="0"/>
          </a:p>
        </p:txBody>
      </p:sp>
      <p:sp>
        <p:nvSpPr>
          <p:cNvPr id="6" name="Lekerekített téglalap 5"/>
          <p:cNvSpPr/>
          <p:nvPr/>
        </p:nvSpPr>
        <p:spPr>
          <a:xfrm>
            <a:off x="683568" y="1126860"/>
            <a:ext cx="7632848" cy="22301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 smtClean="0"/>
              <a:t>Fogalma:</a:t>
            </a:r>
            <a:endParaRPr lang="hu-HU" sz="2000" dirty="0"/>
          </a:p>
        </p:txBody>
      </p:sp>
      <p:sp>
        <p:nvSpPr>
          <p:cNvPr id="7" name="Lekerekített téglalap 6"/>
          <p:cNvSpPr/>
          <p:nvPr/>
        </p:nvSpPr>
        <p:spPr>
          <a:xfrm>
            <a:off x="2108776" y="1360886"/>
            <a:ext cx="5832648" cy="1708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Hőszigetelés mérése.</a:t>
            </a:r>
            <a:endParaRPr lang="hu-HU" sz="2400" dirty="0"/>
          </a:p>
        </p:txBody>
      </p:sp>
      <p:sp>
        <p:nvSpPr>
          <p:cNvPr id="8" name="Téglalap 7"/>
          <p:cNvSpPr/>
          <p:nvPr/>
        </p:nvSpPr>
        <p:spPr>
          <a:xfrm>
            <a:off x="308576" y="6021288"/>
            <a:ext cx="76328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http://www.pannonmuhely.hu/energetika/hoszigeteles-kalkulator.php</a:t>
            </a:r>
          </a:p>
        </p:txBody>
      </p:sp>
      <p:sp>
        <p:nvSpPr>
          <p:cNvPr id="9" name="Lefelé nyíl 8"/>
          <p:cNvSpPr/>
          <p:nvPr/>
        </p:nvSpPr>
        <p:spPr>
          <a:xfrm>
            <a:off x="3635896" y="2852936"/>
            <a:ext cx="2520280" cy="2952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Hőszigete-lési</a:t>
            </a:r>
            <a:r>
              <a:rPr lang="hu-HU" dirty="0" smtClean="0"/>
              <a:t> </a:t>
            </a:r>
            <a:r>
              <a:rPr lang="hu-HU" dirty="0" err="1" smtClean="0"/>
              <a:t>kal-</a:t>
            </a:r>
            <a:endParaRPr lang="hu-HU" dirty="0" smtClean="0"/>
          </a:p>
          <a:p>
            <a:pPr algn="ctr"/>
            <a:r>
              <a:rPr lang="hu-HU" dirty="0" err="1" smtClean="0"/>
              <a:t>kulátor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095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51520" y="260648"/>
            <a:ext cx="82809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/>
              <a:t>Tervezésének  gondolat menete</a:t>
            </a:r>
            <a:endParaRPr lang="hu-HU" sz="2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99419464"/>
              </p:ext>
            </p:extLst>
          </p:nvPr>
        </p:nvGraphicFramePr>
        <p:xfrm>
          <a:off x="899592" y="1397000"/>
          <a:ext cx="672040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62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5536" y="188640"/>
            <a:ext cx="8280920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PHPP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664329" y="4005064"/>
            <a:ext cx="777686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/>
              <a:t>Mire jó??</a:t>
            </a:r>
            <a:endParaRPr lang="hu-HU" sz="2800" dirty="0"/>
          </a:p>
        </p:txBody>
      </p:sp>
      <p:sp>
        <p:nvSpPr>
          <p:cNvPr id="8" name="Lekerekített téglalap 7"/>
          <p:cNvSpPr/>
          <p:nvPr/>
        </p:nvSpPr>
        <p:spPr>
          <a:xfrm>
            <a:off x="755576" y="4941168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A valódi energiaigény kiszámítására.</a:t>
            </a:r>
            <a:endParaRPr lang="hu-HU" sz="2400" dirty="0"/>
          </a:p>
        </p:txBody>
      </p:sp>
      <p:sp>
        <p:nvSpPr>
          <p:cNvPr id="9" name="Lefelé nyíl 8"/>
          <p:cNvSpPr/>
          <p:nvPr/>
        </p:nvSpPr>
        <p:spPr>
          <a:xfrm>
            <a:off x="4211960" y="620688"/>
            <a:ext cx="576064" cy="720080"/>
          </a:xfrm>
          <a:prstGeom prst="downArrow">
            <a:avLst>
              <a:gd name="adj1" fmla="val 218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3158132" y="1340768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err="1">
                <a:solidFill>
                  <a:srgbClr val="222524"/>
                </a:solidFill>
                <a:latin typeface="Tahoma"/>
              </a:rPr>
              <a:t>Passive</a:t>
            </a:r>
            <a:r>
              <a:rPr lang="hu-HU" sz="1600" dirty="0">
                <a:solidFill>
                  <a:srgbClr val="222524"/>
                </a:solidFill>
                <a:latin typeface="Tahoma"/>
              </a:rPr>
              <a:t> House </a:t>
            </a:r>
            <a:r>
              <a:rPr lang="hu-HU" sz="1600" dirty="0" err="1">
                <a:solidFill>
                  <a:srgbClr val="222524"/>
                </a:solidFill>
                <a:latin typeface="Tahoma"/>
              </a:rPr>
              <a:t>Planning</a:t>
            </a:r>
            <a:r>
              <a:rPr lang="hu-HU" sz="1600" dirty="0">
                <a:solidFill>
                  <a:srgbClr val="222524"/>
                </a:solidFill>
                <a:latin typeface="Tahoma"/>
              </a:rPr>
              <a:t> </a:t>
            </a:r>
            <a:r>
              <a:rPr lang="hu-HU" sz="1600" dirty="0" err="1" smtClean="0">
                <a:solidFill>
                  <a:srgbClr val="222524"/>
                </a:solidFill>
                <a:latin typeface="Tahoma"/>
              </a:rPr>
              <a:t>Package</a:t>
            </a:r>
            <a:endParaRPr lang="hu-HU" sz="16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298379537"/>
              </p:ext>
            </p:extLst>
          </p:nvPr>
        </p:nvGraphicFramePr>
        <p:xfrm>
          <a:off x="1224942" y="1285695"/>
          <a:ext cx="662210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60392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build="p" animBg="1"/>
      <p:bldP spid="9" grpId="0" animBg="1"/>
      <p:bldP spid="10" grpId="0" animBg="1"/>
      <p:bldGraphic spid="11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23528" y="188640"/>
            <a:ext cx="83529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/>
              <a:t>PHPP</a:t>
            </a:r>
            <a:endParaRPr lang="hu-HU" sz="3200" dirty="0"/>
          </a:p>
        </p:txBody>
      </p:sp>
      <p:sp>
        <p:nvSpPr>
          <p:cNvPr id="3" name="Lekerekített téglalap 2"/>
          <p:cNvSpPr/>
          <p:nvPr/>
        </p:nvSpPr>
        <p:spPr>
          <a:xfrm>
            <a:off x="539552" y="908720"/>
            <a:ext cx="7704856" cy="5472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kerekített téglalap 6"/>
          <p:cNvSpPr/>
          <p:nvPr/>
        </p:nvSpPr>
        <p:spPr>
          <a:xfrm>
            <a:off x="1115616" y="1268760"/>
            <a:ext cx="6696744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Mi tervezhető a </a:t>
            </a:r>
            <a:r>
              <a:rPr lang="hu-HU" dirty="0" err="1" smtClean="0"/>
              <a:t>PHPP-vel</a:t>
            </a:r>
            <a:r>
              <a:rPr lang="hu-HU" dirty="0" smtClean="0"/>
              <a:t>??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755576" y="2132856"/>
            <a:ext cx="7272808" cy="38884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Ki lehet számolni a szigetelt szerkezetek </a:t>
            </a:r>
            <a:r>
              <a:rPr lang="hu-HU" sz="2400" dirty="0" err="1" smtClean="0"/>
              <a:t>U-értékét</a:t>
            </a:r>
            <a:r>
              <a:rPr lang="hu-HU" sz="2400" dirty="0" smtClean="0"/>
              <a:t>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Az ablakok paramétereit.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Az energiamérlegeket.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 err="1" smtClean="0"/>
              <a:t>hőszükségletet</a:t>
            </a:r>
            <a:r>
              <a:rPr lang="hu-HU" sz="2400" dirty="0" smtClean="0"/>
              <a:t>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A nyári felmelegedés kockázatát.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Illetve meg lehet tervezni a szellőztetést.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sz="2400" dirty="0" smtClean="0"/>
              <a:t>Vagy a nyáron szükséges árnyékolást.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421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323528" y="260648"/>
            <a:ext cx="8208912" cy="4320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Az első ilyen ház Magyarországon</a:t>
            </a:r>
            <a:endParaRPr lang="hu-HU" sz="2400" dirty="0"/>
          </a:p>
        </p:txBody>
      </p:sp>
      <p:sp>
        <p:nvSpPr>
          <p:cNvPr id="3" name="Téglalap 2"/>
          <p:cNvSpPr/>
          <p:nvPr/>
        </p:nvSpPr>
        <p:spPr>
          <a:xfrm>
            <a:off x="467544" y="1052736"/>
            <a:ext cx="784887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Az első hivatalos minősítést a darmstadti  </a:t>
            </a:r>
            <a:r>
              <a:rPr lang="hu-HU" dirty="0" err="1" smtClean="0"/>
              <a:t>Passivhaus</a:t>
            </a:r>
            <a:r>
              <a:rPr lang="hu-HU" dirty="0" smtClean="0"/>
              <a:t> </a:t>
            </a:r>
            <a:r>
              <a:rPr lang="hu-HU" dirty="0" err="1" smtClean="0"/>
              <a:t>Instituttól</a:t>
            </a:r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55576" y="1772816"/>
            <a:ext cx="73448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Egy </a:t>
            </a:r>
            <a:r>
              <a:rPr lang="hu-HU" dirty="0" err="1" smtClean="0"/>
              <a:t>szadai</a:t>
            </a:r>
            <a:r>
              <a:rPr lang="hu-HU" dirty="0" smtClean="0"/>
              <a:t> </a:t>
            </a:r>
            <a:r>
              <a:rPr lang="hu-HU" dirty="0" err="1" smtClean="0"/>
              <a:t>családiház</a:t>
            </a:r>
            <a:r>
              <a:rPr lang="hu-HU" dirty="0" smtClean="0"/>
              <a:t> kapta.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61048"/>
            <a:ext cx="6238875" cy="271462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5" y="2420888"/>
            <a:ext cx="5328592" cy="275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87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 dir="ru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5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395536" y="188640"/>
            <a:ext cx="8136904" cy="4320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Az első ilyen ház Magyarországon</a:t>
            </a:r>
            <a:endParaRPr lang="hu-HU" sz="24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54683"/>
            <a:ext cx="4176464" cy="266429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571" y="854683"/>
            <a:ext cx="4191000" cy="571907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44" y="3933056"/>
            <a:ext cx="3810000" cy="264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49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260648"/>
            <a:ext cx="835292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 smtClean="0"/>
              <a:t>Képek</a:t>
            </a:r>
            <a:endParaRPr lang="hu-HU" sz="28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052736"/>
            <a:ext cx="3600400" cy="2520280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431541" y="3130255"/>
            <a:ext cx="324036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Fapasszívház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052736"/>
            <a:ext cx="4248472" cy="451507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4203509"/>
            <a:ext cx="4248473" cy="265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08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395536" y="188640"/>
            <a:ext cx="8136904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 smtClean="0"/>
              <a:t>Kérdések</a:t>
            </a:r>
          </a:p>
        </p:txBody>
      </p:sp>
      <p:sp>
        <p:nvSpPr>
          <p:cNvPr id="9" name="Tekercs függőlegesen 8"/>
          <p:cNvSpPr/>
          <p:nvPr/>
        </p:nvSpPr>
        <p:spPr>
          <a:xfrm>
            <a:off x="379548" y="888406"/>
            <a:ext cx="8064896" cy="561662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1367836" y="1700808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Mi a passzívház?</a:t>
            </a:r>
            <a:endParaRPr lang="hu-HU" sz="24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799951" y="2162473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Természetes energiaforrások?</a:t>
            </a:r>
            <a:endParaRPr lang="hu-HU" sz="24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2059776" y="266797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Ki végzi a hivatalos minősítést?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1787732" y="3208290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Előnyei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1799951" y="3789040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Előnyei - Fűtés</a:t>
            </a:r>
            <a:endParaRPr lang="hu-HU" sz="2400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1711629" y="4250705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Hátrányai</a:t>
            </a:r>
            <a:endParaRPr lang="hu-HU" sz="2400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2069722" y="4753992"/>
            <a:ext cx="4788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U-érték</a:t>
            </a:r>
            <a:r>
              <a:rPr lang="hu-HU" sz="2400" dirty="0" smtClean="0"/>
              <a:t> fogalma</a:t>
            </a:r>
            <a:endParaRPr lang="hu-HU" sz="2400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514551" y="5241272"/>
            <a:ext cx="5794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Minek a rövidítése a PHPP?</a:t>
            </a:r>
            <a:endParaRPr lang="hu-HU" sz="2400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2025983" y="5725319"/>
            <a:ext cx="498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És mire jó?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10821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20" grpId="0"/>
      <p:bldP spid="21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6768870" cy="6731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1043608" y="1628800"/>
            <a:ext cx="6777317" cy="4536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/>
            <a:r>
              <a:rPr lang="hu-HU" dirty="0" smtClean="0"/>
              <a:t> Mi is a passzívház?</a:t>
            </a:r>
          </a:p>
          <a:p>
            <a:pPr algn="ctr"/>
            <a:r>
              <a:rPr lang="hu-HU" dirty="0" smtClean="0"/>
              <a:t>Jellemzői</a:t>
            </a:r>
          </a:p>
          <a:p>
            <a:pPr algn="ctr"/>
            <a:r>
              <a:rPr lang="hu-HU" dirty="0" smtClean="0"/>
              <a:t>Minősítés</a:t>
            </a:r>
          </a:p>
          <a:p>
            <a:pPr algn="ctr"/>
            <a:r>
              <a:rPr lang="hu-HU" dirty="0" smtClean="0"/>
              <a:t>Energiaforrások</a:t>
            </a:r>
          </a:p>
          <a:p>
            <a:pPr algn="ctr"/>
            <a:r>
              <a:rPr lang="hu-HU" dirty="0" smtClean="0"/>
              <a:t>Technológiája</a:t>
            </a:r>
          </a:p>
          <a:p>
            <a:pPr algn="ctr"/>
            <a:r>
              <a:rPr lang="hu-HU" dirty="0" smtClean="0"/>
              <a:t>Előnyei </a:t>
            </a:r>
          </a:p>
          <a:p>
            <a:pPr algn="ctr"/>
            <a:r>
              <a:rPr lang="hu-HU" dirty="0" smtClean="0"/>
              <a:t>Hátrányai</a:t>
            </a:r>
          </a:p>
          <a:p>
            <a:pPr algn="ctr"/>
            <a:r>
              <a:rPr lang="hu-HU" dirty="0" err="1" smtClean="0"/>
              <a:t>U-érték</a:t>
            </a:r>
            <a:endParaRPr lang="hu-HU" dirty="0" smtClean="0"/>
          </a:p>
          <a:p>
            <a:pPr algn="ctr"/>
            <a:r>
              <a:rPr lang="hu-HU" dirty="0" smtClean="0"/>
              <a:t>Tervezésének gondolatmenete</a:t>
            </a:r>
          </a:p>
          <a:p>
            <a:pPr algn="ctr"/>
            <a:r>
              <a:rPr lang="hu-HU" dirty="0" smtClean="0"/>
              <a:t>PHPP</a:t>
            </a:r>
          </a:p>
          <a:p>
            <a:pPr algn="ctr"/>
            <a:r>
              <a:rPr lang="hu-HU" dirty="0" smtClean="0"/>
              <a:t>Első ilyen ház Magyarországon</a:t>
            </a:r>
          </a:p>
          <a:p>
            <a:pPr algn="ctr"/>
            <a:r>
              <a:rPr lang="hu-HU" dirty="0" smtClean="0"/>
              <a:t>Képek</a:t>
            </a:r>
          </a:p>
          <a:p>
            <a:pPr algn="ctr"/>
            <a:r>
              <a:rPr lang="hu-HU" dirty="0" smtClean="0"/>
              <a:t>Kérdések</a:t>
            </a:r>
          </a:p>
          <a:p>
            <a:pPr algn="ctr"/>
            <a:r>
              <a:rPr lang="hu-HU" dirty="0" smtClean="0"/>
              <a:t>Források</a:t>
            </a:r>
          </a:p>
          <a:p>
            <a:pPr algn="ctr"/>
            <a:endParaRPr lang="hu-HU" dirty="0" smtClean="0"/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343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267744" y="2996952"/>
            <a:ext cx="6120680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dirty="0" smtClean="0"/>
              <a:t>Köszönöm a figyelmet!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2267744" y="4725144"/>
            <a:ext cx="612068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Készítette: Antal Laura Dominika</a:t>
            </a:r>
          </a:p>
        </p:txBody>
      </p:sp>
    </p:spTree>
    <p:extLst>
      <p:ext uri="{BB962C8B-B14F-4D97-AF65-F5344CB8AC3E}">
        <p14:creationId xmlns:p14="http://schemas.microsoft.com/office/powerpoint/2010/main" val="14041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188640"/>
            <a:ext cx="806489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dirty="0" smtClean="0"/>
              <a:t>Források</a:t>
            </a:r>
            <a:endParaRPr lang="hu-HU" sz="3200" dirty="0"/>
          </a:p>
        </p:txBody>
      </p:sp>
      <p:sp>
        <p:nvSpPr>
          <p:cNvPr id="5" name="Lekerekített téglalap 4"/>
          <p:cNvSpPr/>
          <p:nvPr/>
        </p:nvSpPr>
        <p:spPr>
          <a:xfrm>
            <a:off x="467544" y="836712"/>
            <a:ext cx="806489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http://hu.wikipedia.org/wiki/Passz%C3%ADvh%C3%A1z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467544" y="1412776"/>
            <a:ext cx="806489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http://www.passzivhaz-magazin.hu/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467544" y="1988840"/>
            <a:ext cx="806489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http://www.passzivhaz.com/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467544" y="2564904"/>
            <a:ext cx="806489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http://www.greenpressblog.com/2011/11/mertek-tenyleg-ertek-ujabb.html</a:t>
            </a:r>
          </a:p>
        </p:txBody>
      </p:sp>
      <p:sp>
        <p:nvSpPr>
          <p:cNvPr id="12" name="Lekerekített téglalap 11"/>
          <p:cNvSpPr/>
          <p:nvPr/>
        </p:nvSpPr>
        <p:spPr>
          <a:xfrm>
            <a:off x="450914" y="3212976"/>
            <a:ext cx="8012547" cy="5593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http://www.alternativenergia.hu/kategoriak/technologiak/epuletek/passzivhaz-epuletek-technologiak</a:t>
            </a:r>
          </a:p>
        </p:txBody>
      </p:sp>
      <p:sp>
        <p:nvSpPr>
          <p:cNvPr id="13" name="Lekerekített téglalap 12"/>
          <p:cNvSpPr/>
          <p:nvPr/>
        </p:nvSpPr>
        <p:spPr>
          <a:xfrm>
            <a:off x="450914" y="3899973"/>
            <a:ext cx="7998874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http://gepeszcsoport.hu/index.php?page=magazin&amp;id=247</a:t>
            </a:r>
          </a:p>
        </p:txBody>
      </p:sp>
      <p:sp>
        <p:nvSpPr>
          <p:cNvPr id="15" name="Lekerekített téglalap 14"/>
          <p:cNvSpPr/>
          <p:nvPr/>
        </p:nvSpPr>
        <p:spPr>
          <a:xfrm>
            <a:off x="433766" y="4509120"/>
            <a:ext cx="7998874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http://passzivhaz24.info/</a:t>
            </a:r>
            <a:r>
              <a:rPr lang="hu-HU" dirty="0" err="1"/>
              <a:t>passzivhaz-tervezes.html</a:t>
            </a:r>
            <a:endParaRPr lang="hu-HU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433766" y="5242615"/>
            <a:ext cx="7985201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http://www.passzivhaz-tervezes.hu/passzivhaz.html</a:t>
            </a:r>
          </a:p>
        </p:txBody>
      </p:sp>
    </p:spTree>
    <p:extLst>
      <p:ext uri="{BB962C8B-B14F-4D97-AF65-F5344CB8AC3E}">
        <p14:creationId xmlns:p14="http://schemas.microsoft.com/office/powerpoint/2010/main" val="412635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251520" y="188640"/>
            <a:ext cx="842493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 smtClean="0"/>
              <a:t>Források</a:t>
            </a:r>
            <a:endParaRPr lang="hu-HU" sz="2800" dirty="0"/>
          </a:p>
        </p:txBody>
      </p:sp>
      <p:sp>
        <p:nvSpPr>
          <p:cNvPr id="3" name="Lekerekített téglalap 2"/>
          <p:cNvSpPr/>
          <p:nvPr/>
        </p:nvSpPr>
        <p:spPr>
          <a:xfrm>
            <a:off x="251520" y="764704"/>
            <a:ext cx="842493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http://www.pannonmuhely.hu/energetika/hoszigeteles-kalkulator.php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251520" y="1340768"/>
            <a:ext cx="8424936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http://elominivilag.hu/index.php?option=com_content&amp;view=article&amp;id=48:passzivhazak&amp;catid=7:energiagazdalkodas&amp;Itemid=10</a:t>
            </a:r>
          </a:p>
        </p:txBody>
      </p:sp>
      <p:sp>
        <p:nvSpPr>
          <p:cNvPr id="5" name="Lekerekített téglalap 4"/>
          <p:cNvSpPr/>
          <p:nvPr/>
        </p:nvSpPr>
        <p:spPr>
          <a:xfrm>
            <a:off x="251520" y="2204864"/>
            <a:ext cx="842493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http://elominivilag.hu/index.php?option=com_content&amp;view=article&amp;id=48:passzivhazak&amp;catid=7:energiagazdalkodas&amp;Itemid=10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251520" y="2924944"/>
            <a:ext cx="8424936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http://greenpeace.blog.hu/2010/06/25/passzivhaz_tortenete_elony_es_hatrany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251520" y="3573016"/>
            <a:ext cx="8424936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http://hg.hu/cikk/falazat/8176-az-energiatakarekos-haz-tervezesenek-elvei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251520" y="4221088"/>
            <a:ext cx="842493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http://www.passzivhaz-akademia.hu/index/minosegi_kovetelmenyek_passzivhazak_szamara.html</a:t>
            </a:r>
          </a:p>
        </p:txBody>
      </p:sp>
    </p:spTree>
    <p:extLst>
      <p:ext uri="{BB962C8B-B14F-4D97-AF65-F5344CB8AC3E}">
        <p14:creationId xmlns:p14="http://schemas.microsoft.com/office/powerpoint/2010/main" val="333370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Kép helye 7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42245171"/>
              </p:ext>
            </p:extLst>
          </p:nvPr>
        </p:nvGraphicFramePr>
        <p:xfrm>
          <a:off x="0" y="0"/>
          <a:ext cx="6172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444545" y="1800112"/>
            <a:ext cx="2952327" cy="655465"/>
          </a:xfr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u-HU" b="1" dirty="0" smtClean="0"/>
              <a:t>Biztosítja a kényelmes hőmérsékletet.</a:t>
            </a:r>
          </a:p>
          <a:p>
            <a:pPr marL="285750" indent="-285750">
              <a:buFontTx/>
              <a:buChar char="-"/>
            </a:pPr>
            <a:endParaRPr lang="hu-HU" b="1" dirty="0"/>
          </a:p>
        </p:txBody>
      </p:sp>
      <p:sp>
        <p:nvSpPr>
          <p:cNvPr id="10" name="Lefelé nyíl 9"/>
          <p:cNvSpPr/>
          <p:nvPr/>
        </p:nvSpPr>
        <p:spPr>
          <a:xfrm>
            <a:off x="5706835" y="2708920"/>
            <a:ext cx="2304256" cy="1224136"/>
          </a:xfrm>
          <a:prstGeom prst="downArrow">
            <a:avLst>
              <a:gd name="adj1" fmla="val 50000"/>
              <a:gd name="adj2" fmla="val 59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  <a:p>
            <a:pPr algn="ctr"/>
            <a:r>
              <a:rPr lang="hu-HU" dirty="0" smtClean="0"/>
              <a:t>Mindezt…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5444545" y="4337316"/>
            <a:ext cx="2592288" cy="1539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-A levegő </a:t>
            </a:r>
            <a:r>
              <a:rPr lang="hu-HU" dirty="0" err="1" smtClean="0"/>
              <a:t>utánfűtésével</a:t>
            </a:r>
            <a:endParaRPr lang="hu-HU" dirty="0" smtClean="0"/>
          </a:p>
          <a:p>
            <a:pPr algn="ctr"/>
            <a:r>
              <a:rPr lang="hu-HU" dirty="0"/>
              <a:t>v</a:t>
            </a:r>
            <a:r>
              <a:rPr lang="hu-HU" dirty="0" smtClean="0"/>
              <a:t>agy</a:t>
            </a:r>
          </a:p>
          <a:p>
            <a:pPr algn="ctr"/>
            <a:r>
              <a:rPr lang="hu-HU" dirty="0" err="1" smtClean="0"/>
              <a:t>-utánhűtésével</a:t>
            </a:r>
            <a:r>
              <a:rPr lang="hu-HU" dirty="0" smtClean="0"/>
              <a:t> érik el.</a:t>
            </a:r>
          </a:p>
          <a:p>
            <a:pPr algn="ctr"/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043608" y="4869160"/>
            <a:ext cx="3312368" cy="129614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Csak az az épület nevezhető passzívháznak, amely megfelel a darmstadti Passzívház Intézet  hivatalos minősítési rendszerének.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0688"/>
            <a:ext cx="5444544" cy="4229269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395536" y="188640"/>
            <a:ext cx="81369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Mi is a passzívház?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83329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57606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Jellemzői</a:t>
            </a:r>
            <a:endParaRPr lang="hu-HU" dirty="0"/>
          </a:p>
        </p:txBody>
      </p:sp>
      <p:sp>
        <p:nvSpPr>
          <p:cNvPr id="4" name="Lekerekített téglalap 3"/>
          <p:cNvSpPr/>
          <p:nvPr/>
        </p:nvSpPr>
        <p:spPr>
          <a:xfrm>
            <a:off x="893483" y="1517966"/>
            <a:ext cx="7416824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/>
              <a:t>Kicsi az energiaigénye .</a:t>
            </a:r>
            <a:endParaRPr lang="hu-HU" dirty="0"/>
          </a:p>
        </p:txBody>
      </p:sp>
      <p:sp>
        <p:nvSpPr>
          <p:cNvPr id="5" name="Lekerekített téglalap 4"/>
          <p:cNvSpPr/>
          <p:nvPr/>
        </p:nvSpPr>
        <p:spPr>
          <a:xfrm>
            <a:off x="893483" y="1988840"/>
            <a:ext cx="7272808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/>
              <a:t>Kényelmes hőmérséklet.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893483" y="2492896"/>
            <a:ext cx="7128792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/>
              <a:t>Jól hőszigetelt.                             Alacsony </a:t>
            </a:r>
            <a:r>
              <a:rPr lang="hu-HU" dirty="0" err="1" smtClean="0"/>
              <a:t>hőveszteség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5" name="Jobbra nyíl 14"/>
          <p:cNvSpPr/>
          <p:nvPr/>
        </p:nvSpPr>
        <p:spPr>
          <a:xfrm>
            <a:off x="2627784" y="2479394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Ezáltal</a:t>
            </a:r>
            <a:endParaRPr lang="hu-HU" dirty="0"/>
          </a:p>
        </p:txBody>
      </p:sp>
      <p:sp>
        <p:nvSpPr>
          <p:cNvPr id="16" name="Téglalap 15"/>
          <p:cNvSpPr/>
          <p:nvPr/>
        </p:nvSpPr>
        <p:spPr>
          <a:xfrm>
            <a:off x="899592" y="3717032"/>
            <a:ext cx="7128792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7" name="Kép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3717032"/>
            <a:ext cx="7128792" cy="2592288"/>
          </a:xfrm>
          <a:prstGeom prst="rect">
            <a:avLst/>
          </a:prstGeom>
        </p:spPr>
      </p:pic>
      <p:sp>
        <p:nvSpPr>
          <p:cNvPr id="19" name="Lekerekített téglalap 18"/>
          <p:cNvSpPr/>
          <p:nvPr/>
        </p:nvSpPr>
        <p:spPr>
          <a:xfrm>
            <a:off x="899593" y="2996952"/>
            <a:ext cx="6840759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/>
              <a:t>Jól kihasználja  a belső hőforrásokat is!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191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395536" y="260648"/>
            <a:ext cx="820891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/>
              <a:t>Minősítés</a:t>
            </a:r>
            <a:endParaRPr lang="hu-HU" sz="2800" dirty="0"/>
          </a:p>
        </p:txBody>
      </p:sp>
      <p:sp>
        <p:nvSpPr>
          <p:cNvPr id="4" name="Téglalap 3"/>
          <p:cNvSpPr/>
          <p:nvPr/>
        </p:nvSpPr>
        <p:spPr>
          <a:xfrm>
            <a:off x="395536" y="1052736"/>
            <a:ext cx="820891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német </a:t>
            </a:r>
            <a:r>
              <a:rPr lang="hu-HU" dirty="0" err="1" smtClean="0"/>
              <a:t>Passivhaus</a:t>
            </a:r>
            <a:r>
              <a:rPr lang="hu-HU" dirty="0" smtClean="0"/>
              <a:t> </a:t>
            </a:r>
            <a:r>
              <a:rPr lang="hu-HU" dirty="0" err="1" smtClean="0"/>
              <a:t>Institut</a:t>
            </a:r>
            <a:r>
              <a:rPr lang="hu-HU" dirty="0" smtClean="0"/>
              <a:t> végzi.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395536" y="1052736"/>
            <a:ext cx="820891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Hivatalos minősítést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395536" y="2636912"/>
            <a:ext cx="820891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Szigetelés minőség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Valamint a légtömörség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395536" y="2632527"/>
            <a:ext cx="820891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Minőséget </a:t>
            </a:r>
            <a:r>
              <a:rPr lang="hu-HU" sz="2000" dirty="0" err="1" smtClean="0"/>
              <a:t>tanusító</a:t>
            </a:r>
            <a:r>
              <a:rPr lang="hu-HU" sz="2000" dirty="0" smtClean="0"/>
              <a:t> mérések:</a:t>
            </a:r>
            <a:endParaRPr lang="hu-HU" sz="2000" dirty="0"/>
          </a:p>
        </p:txBody>
      </p:sp>
      <p:sp>
        <p:nvSpPr>
          <p:cNvPr id="9" name="Jobb oldali kapcsos zárójel 8"/>
          <p:cNvSpPr/>
          <p:nvPr/>
        </p:nvSpPr>
        <p:spPr>
          <a:xfrm>
            <a:off x="3359564" y="3320988"/>
            <a:ext cx="420347" cy="104411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3923928" y="3320988"/>
            <a:ext cx="4464496" cy="1044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itchFamily="34" charset="0"/>
              <a:buChar char="•"/>
            </a:pPr>
            <a:r>
              <a:rPr lang="hu-HU" dirty="0" err="1" smtClean="0"/>
              <a:t>Hőkamerával</a:t>
            </a:r>
            <a:endParaRPr lang="hu-HU" dirty="0" smtClean="0"/>
          </a:p>
          <a:p>
            <a:pPr algn="ctr"/>
            <a:r>
              <a:rPr lang="hu-HU" dirty="0" smtClean="0"/>
              <a:t>Illetve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hu-HU" dirty="0" err="1" smtClean="0"/>
              <a:t>Blower-Door</a:t>
            </a:r>
            <a:r>
              <a:rPr lang="hu-HU" dirty="0" smtClean="0"/>
              <a:t> teszttel mérhető.</a:t>
            </a:r>
          </a:p>
          <a:p>
            <a:pPr algn="ctr"/>
            <a:endParaRPr lang="hu-HU" sz="1600" dirty="0"/>
          </a:p>
        </p:txBody>
      </p:sp>
      <p:sp>
        <p:nvSpPr>
          <p:cNvPr id="11" name="Téglalap 10"/>
          <p:cNvSpPr/>
          <p:nvPr/>
        </p:nvSpPr>
        <p:spPr>
          <a:xfrm>
            <a:off x="755576" y="4869160"/>
            <a:ext cx="7272808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Üvegezés                   - Szellőztetők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Ablakkeretek            - A fal- és szerkezeti  elemek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Bejárati ajtók            - Kompakt készülékek.             </a:t>
            </a:r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755576" y="4869160"/>
            <a:ext cx="7272808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További termékek minősítése:</a:t>
            </a:r>
            <a:endParaRPr lang="hu-HU" dirty="0"/>
          </a:p>
        </p:txBody>
      </p:sp>
      <p:cxnSp>
        <p:nvCxnSpPr>
          <p:cNvPr id="14" name="Szögletes összekötő 13"/>
          <p:cNvCxnSpPr/>
          <p:nvPr/>
        </p:nvCxnSpPr>
        <p:spPr>
          <a:xfrm>
            <a:off x="2339752" y="5301208"/>
            <a:ext cx="1584176" cy="144016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20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57606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Energiaforrások</a:t>
            </a:r>
            <a:endParaRPr lang="hu-HU" dirty="0"/>
          </a:p>
        </p:txBody>
      </p:sp>
      <p:pic>
        <p:nvPicPr>
          <p:cNvPr id="27" name="Kép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26" y="3191352"/>
            <a:ext cx="5765963" cy="3333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26986385"/>
              </p:ext>
            </p:extLst>
          </p:nvPr>
        </p:nvGraphicFramePr>
        <p:xfrm>
          <a:off x="1259632" y="836712"/>
          <a:ext cx="7056784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322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57606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Energiaforrások</a:t>
            </a:r>
            <a:endParaRPr lang="hu-HU" dirty="0"/>
          </a:p>
        </p:txBody>
      </p:sp>
      <p:sp>
        <p:nvSpPr>
          <p:cNvPr id="4" name="Ellipszis 3"/>
          <p:cNvSpPr/>
          <p:nvPr/>
        </p:nvSpPr>
        <p:spPr>
          <a:xfrm>
            <a:off x="827584" y="1556792"/>
            <a:ext cx="288032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Földenergia</a:t>
            </a:r>
            <a:endParaRPr lang="hu-HU" dirty="0"/>
          </a:p>
        </p:txBody>
      </p:sp>
      <p:sp>
        <p:nvSpPr>
          <p:cNvPr id="14" name="Vágott nyíl jobbra 13"/>
          <p:cNvSpPr/>
          <p:nvPr/>
        </p:nvSpPr>
        <p:spPr>
          <a:xfrm>
            <a:off x="4139952" y="1772816"/>
            <a:ext cx="1584176" cy="64807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6012160" y="1556792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Talaj-levegő hőcserélő rendszer</a:t>
            </a:r>
            <a:endParaRPr lang="hu-HU" dirty="0"/>
          </a:p>
        </p:txBody>
      </p:sp>
      <p:pic>
        <p:nvPicPr>
          <p:cNvPr id="17" name="Kép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858" y="2852936"/>
            <a:ext cx="3810000" cy="3533775"/>
          </a:xfrm>
          <a:prstGeom prst="rect">
            <a:avLst/>
          </a:prstGeom>
        </p:spPr>
      </p:pic>
      <p:sp>
        <p:nvSpPr>
          <p:cNvPr id="18" name="Téglalap 17"/>
          <p:cNvSpPr/>
          <p:nvPr/>
        </p:nvSpPr>
        <p:spPr>
          <a:xfrm>
            <a:off x="815634" y="2880651"/>
            <a:ext cx="3312368" cy="3533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 smtClean="0"/>
              <a:t>A föld fellett egy szűrőn keresztül beszívott , télen hideg, nyáron meleg levegőt a talaj  télen fűti, nyáron hűti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9" name="Jobbra nyíl 18"/>
          <p:cNvSpPr/>
          <p:nvPr/>
        </p:nvSpPr>
        <p:spPr>
          <a:xfrm>
            <a:off x="3923928" y="4293096"/>
            <a:ext cx="650930" cy="5040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738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6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024744" cy="61387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Energiaforrások</a:t>
            </a:r>
            <a:endParaRPr lang="hu-HU" dirty="0"/>
          </a:p>
        </p:txBody>
      </p:sp>
      <p:sp>
        <p:nvSpPr>
          <p:cNvPr id="3" name="Ellipszis 2"/>
          <p:cNvSpPr/>
          <p:nvPr/>
        </p:nvSpPr>
        <p:spPr>
          <a:xfrm>
            <a:off x="683568" y="1484784"/>
            <a:ext cx="27363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Tömegfal</a:t>
            </a:r>
            <a:endParaRPr lang="hu-HU" dirty="0"/>
          </a:p>
        </p:txBody>
      </p:sp>
      <p:sp>
        <p:nvSpPr>
          <p:cNvPr id="8" name="Jobbra nyíl 7"/>
          <p:cNvSpPr/>
          <p:nvPr/>
        </p:nvSpPr>
        <p:spPr>
          <a:xfrm>
            <a:off x="3576625" y="1484784"/>
            <a:ext cx="180020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Hőveszteség</a:t>
            </a:r>
            <a:r>
              <a:rPr lang="hu-HU" dirty="0" smtClean="0"/>
              <a:t> érdekében</a:t>
            </a:r>
            <a:endParaRPr lang="hu-HU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5652120" y="1484784"/>
            <a:ext cx="280831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dirty="0" err="1" smtClean="0"/>
              <a:t>-Hővezetőképesség</a:t>
            </a:r>
            <a:endParaRPr lang="hu-HU" dirty="0" smtClean="0"/>
          </a:p>
          <a:p>
            <a:pPr algn="just"/>
            <a:r>
              <a:rPr lang="hu-HU" dirty="0" err="1" smtClean="0"/>
              <a:t>-Nagy</a:t>
            </a:r>
            <a:r>
              <a:rPr lang="hu-HU" dirty="0" smtClean="0"/>
              <a:t> tömegű fal</a:t>
            </a:r>
          </a:p>
          <a:p>
            <a:pPr algn="just"/>
            <a:r>
              <a:rPr lang="hu-HU" dirty="0" err="1" smtClean="0"/>
              <a:t>-Nap</a:t>
            </a:r>
            <a:r>
              <a:rPr lang="hu-HU" dirty="0" smtClean="0"/>
              <a:t> felé néző oldala hőelnyelő.</a:t>
            </a:r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36912"/>
            <a:ext cx="4091844" cy="3816424"/>
          </a:xfrm>
          <a:prstGeom prst="rect">
            <a:avLst/>
          </a:prstGeom>
        </p:spPr>
      </p:pic>
      <p:sp>
        <p:nvSpPr>
          <p:cNvPr id="12" name="Háromszög 11"/>
          <p:cNvSpPr/>
          <p:nvPr/>
        </p:nvSpPr>
        <p:spPr>
          <a:xfrm>
            <a:off x="5376825" y="3645024"/>
            <a:ext cx="2867583" cy="2808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És a természetes szellőzés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008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208912" cy="2232248"/>
          </a:xfrm>
          <a:prstGeom prst="rect">
            <a:avLst/>
          </a:prstGeom>
        </p:spPr>
      </p:pic>
      <p:sp>
        <p:nvSpPr>
          <p:cNvPr id="10" name="Szamárfül 9"/>
          <p:cNvSpPr/>
          <p:nvPr/>
        </p:nvSpPr>
        <p:spPr>
          <a:xfrm>
            <a:off x="522786" y="3134367"/>
            <a:ext cx="7145558" cy="316835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 err="1" smtClean="0"/>
              <a:t>-Extra</a:t>
            </a:r>
            <a:r>
              <a:rPr lang="hu-HU" sz="2400" dirty="0" smtClean="0"/>
              <a:t>, 20-40cm vastagságú hőszigetelés.</a:t>
            </a:r>
          </a:p>
          <a:p>
            <a:r>
              <a:rPr lang="hu-HU" sz="2400" dirty="0" err="1" smtClean="0"/>
              <a:t>-Speciális</a:t>
            </a:r>
            <a:r>
              <a:rPr lang="hu-HU" sz="2400" dirty="0" smtClean="0"/>
              <a:t> üvegezésű,  háromrétegű nyílászárók</a:t>
            </a:r>
          </a:p>
          <a:p>
            <a:r>
              <a:rPr lang="hu-HU" sz="2400" dirty="0" err="1" smtClean="0"/>
              <a:t>-Hővisszanyerős</a:t>
            </a:r>
            <a:r>
              <a:rPr lang="hu-HU" sz="2400" dirty="0" smtClean="0"/>
              <a:t> szellőzés.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5050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858</TotalTime>
  <Words>510</Words>
  <Application>Microsoft Office PowerPoint</Application>
  <PresentationFormat>Diavetítés a képernyőre (4:3 oldalarány)</PresentationFormat>
  <Paragraphs>148</Paragraphs>
  <Slides>22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Loggia</vt:lpstr>
      <vt:lpstr>Passzívház</vt:lpstr>
      <vt:lpstr>Tartalom</vt:lpstr>
      <vt:lpstr>PowerPoint bemutató</vt:lpstr>
      <vt:lpstr>Jellemzői</vt:lpstr>
      <vt:lpstr>PowerPoint bemutató</vt:lpstr>
      <vt:lpstr>Energiaforrások</vt:lpstr>
      <vt:lpstr>Energiaforrások</vt:lpstr>
      <vt:lpstr>Energiaforrások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Passzívház</dc:title>
  <dc:creator>jd</dc:creator>
  <cp:lastModifiedBy>user</cp:lastModifiedBy>
  <cp:revision>86</cp:revision>
  <dcterms:created xsi:type="dcterms:W3CDTF">2013-01-15T13:55:13Z</dcterms:created>
  <dcterms:modified xsi:type="dcterms:W3CDTF">2013-02-11T13:50:22Z</dcterms:modified>
</cp:coreProperties>
</file>