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258D3-F58B-4B17-8591-5D5C9D2B202B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F2DEF-55B6-4752-9527-CC2054FAD67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F2DEF-55B6-4752-9527-CC2054FAD671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C9DE9-6911-4922-9325-7E5D2A62612C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A985-E81D-46AC-8006-65EB65EA7E5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g.hu/" TargetMode="External"/><Relationship Id="rId3" Type="http://schemas.openxmlformats.org/officeDocument/2006/relationships/audio" Target="../media/audio2.wav"/><Relationship Id="rId7" Type="http://schemas.openxmlformats.org/officeDocument/2006/relationships/hyperlink" Target="http://www.dualcom.hu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pedia.hu/" TargetMode="External"/><Relationship Id="rId11" Type="http://schemas.openxmlformats.org/officeDocument/2006/relationships/hyperlink" Target="http://digiport.hu/" TargetMode="External"/><Relationship Id="rId5" Type="http://schemas.openxmlformats.org/officeDocument/2006/relationships/hyperlink" Target="http://www.windows.microsoft.com/" TargetMode="External"/><Relationship Id="rId10" Type="http://schemas.openxmlformats.org/officeDocument/2006/relationships/hyperlink" Target="http://www.smartnews.hu/" TargetMode="External"/><Relationship Id="rId4" Type="http://schemas.openxmlformats.org/officeDocument/2006/relationships/hyperlink" Target="http://www.linuxvilag.hu/" TargetMode="External"/><Relationship Id="rId9" Type="http://schemas.openxmlformats.org/officeDocument/2006/relationships/hyperlink" Target="http://www.google.hu/imgres?imgurl=http://www.mcscomputer.hu/images/products/HAHLWI72_th.gif&amp;imgrefurl=http://www.mcscomputer.hu/phps/searchmemos.php?inlogin=1&amp;loggedin=1&amp;source=pricelistphp&amp;stext=HAHL&amp;usg=__Yetv93DKCNugWpTb6sDEcOaEYiQ=&amp;h=385&amp;w=500&amp;sz=36&amp;hl=hu&amp;start=14&amp;zoom=1&amp;tbnid=6PpgvevxQZQjIM:&amp;tbnh=142&amp;tbnw=184&amp;ei=DY5FTZXXG4bFswbEnajGDg&amp;prev=/images?q=router&amp;um=1&amp;hl=hu&amp;biw=1366&amp;bih=464&amp;tbs=isch:10,228&amp;um=1&amp;itbs=1&amp;iact=rc&amp;dur=385&amp;oei=Co5FTd_zC8Xzsgal-KzlDQ&amp;esq=2&amp;page=2&amp;ndsp=13&amp;ved=1t:429,r:1,s:14&amp;tx=112&amp;ty=100&amp;biw=1366&amp;bih=46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1.wav"/><Relationship Id="rId7" Type="http://schemas.openxmlformats.org/officeDocument/2006/relationships/image" Target="http://email.email.secureserver.net/download.php?rand=309786&amp;folder=INBOX&amp;uid=2239&amp;part=3&amp;tnef_part=-1&amp;aEmlPart=&amp;inline=1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http://email.email.secureserver.net/download.php?rand=527234&amp;folder=INBOX&amp;uid=2239&amp;part=8&amp;tnef_part=-1&amp;aEmlPart=&amp;inline=1" TargetMode="External"/><Relationship Id="rId5" Type="http://schemas.openxmlformats.org/officeDocument/2006/relationships/image" Target="http://email.email.secureserver.net/download.php?rand=25108&amp;folder=INBOX&amp;uid=2239&amp;part=2&amp;tnef_part=-1&amp;aEmlPart=&amp;inline=1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image" Target="http://email.email.secureserver.net/download.php?rand=941354&amp;folder=INBOX&amp;uid=2239&amp;part=5&amp;tnef_part=-1&amp;aEmlPart=&amp;inlin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hu-HU" sz="2400" b="1" u="sng" dirty="0" smtClean="0"/>
              <a:t>Vezeték nélküli hálózatok eszközei</a:t>
            </a:r>
            <a:endParaRPr lang="hu-HU" sz="2400" b="1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47664" y="3329608"/>
            <a:ext cx="6400800" cy="3528392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Fűrész Attila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Salamon Róza (felkészítő tanár)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8.A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Dr. Török Béla Óvoda, Általános Iskola, Speciális Szakiskola, Egységes Gyógypedagógiai Módszertani Intézmény, Diákotthon és Gyermekotthon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Budapest Rákos patak utca 101.</a:t>
            </a:r>
          </a:p>
        </p:txBody>
      </p:sp>
      <p:pic>
        <p:nvPicPr>
          <p:cNvPr id="6" name="Kép 5" descr="tavkozle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1772816"/>
            <a:ext cx="3439269" cy="1452562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wedg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10800000" scaled="1"/>
                  <a:tileRect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Források</a:t>
            </a:r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Szöveg:</a:t>
            </a:r>
            <a:endParaRPr lang="hu-HU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u-HU" dirty="0" err="1" smtClean="0">
                <a:hlinkClick r:id="rId4"/>
              </a:rPr>
              <a:t>www.linuxvilag.hu</a:t>
            </a:r>
            <a:endParaRPr lang="hu-HU" dirty="0" smtClean="0"/>
          </a:p>
          <a:p>
            <a:r>
              <a:rPr lang="hu-HU" dirty="0" err="1" smtClean="0">
                <a:hlinkClick r:id="rId5"/>
              </a:rPr>
              <a:t>www.windows.microsoft.com</a:t>
            </a:r>
            <a:endParaRPr lang="hu-HU" dirty="0" smtClean="0"/>
          </a:p>
          <a:p>
            <a:r>
              <a:rPr lang="hu-HU" dirty="0" err="1" smtClean="0">
                <a:hlinkClick r:id="rId6"/>
              </a:rPr>
              <a:t>www.wikipedia.hu</a:t>
            </a:r>
            <a:endParaRPr lang="hu-HU" dirty="0" smtClean="0"/>
          </a:p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Képek:</a:t>
            </a:r>
          </a:p>
          <a:p>
            <a:r>
              <a:rPr lang="hu-HU" dirty="0" err="1" smtClean="0">
                <a:hlinkClick r:id="rId6"/>
              </a:rPr>
              <a:t>www.wikipedia.hu</a:t>
            </a:r>
            <a:endParaRPr lang="hu-HU" dirty="0" smtClean="0"/>
          </a:p>
          <a:p>
            <a:r>
              <a:rPr lang="hu-HU" dirty="0" err="1" smtClean="0">
                <a:hlinkClick r:id="rId7"/>
              </a:rPr>
              <a:t>www.dualcom.hu</a:t>
            </a:r>
            <a:endParaRPr lang="hu-HU" dirty="0" smtClean="0"/>
          </a:p>
          <a:p>
            <a:r>
              <a:rPr lang="hu-HU" u="sng" dirty="0" err="1" smtClean="0">
                <a:hlinkClick r:id="rId8"/>
              </a:rPr>
              <a:t>www.sg.hu</a:t>
            </a:r>
            <a:endParaRPr lang="hu-HU" dirty="0" smtClean="0"/>
          </a:p>
          <a:p>
            <a:r>
              <a:rPr lang="hu-HU" u="sng" dirty="0" err="1" smtClean="0">
                <a:hlinkClick r:id="rId9"/>
              </a:rPr>
              <a:t>www.mcscomputer.hu</a:t>
            </a:r>
            <a:endParaRPr lang="hu-HU" dirty="0" smtClean="0"/>
          </a:p>
          <a:p>
            <a:r>
              <a:rPr lang="hu-HU" u="sng" dirty="0" err="1" smtClean="0">
                <a:hlinkClick r:id="rId10"/>
              </a:rPr>
              <a:t>www.smartnews.hu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u="sng" dirty="0" smtClean="0">
                <a:hlinkClick r:id="rId11"/>
              </a:rPr>
              <a:t>http://digiport.hu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ransition spd="slow" advClick="0" advTm="5000">
    <p:wipe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6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6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6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6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8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8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8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98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8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8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hu-HU" dirty="0" smtClean="0">
                <a:solidFill>
                  <a:srgbClr val="00B050"/>
                </a:solidFill>
              </a:rPr>
              <a:t>Bevezetés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Régen csak vezetékes hálózatok voltak, legnagyobb hátránya a helyhez kötöttség és a sok vezeték volt.  </a:t>
            </a:r>
          </a:p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 kor fejlődésével a számítástechnikában is újítások következtek be. A mobil eszközök elterjedésével együtt fejlődni kezdtek a vezeték nélküli technológiák. </a:t>
            </a: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 vezeték </a:t>
            </a:r>
            <a:r>
              <a:rPr lang="hu-HU" sz="2000" dirty="0" err="1" smtClean="0">
                <a:solidFill>
                  <a:srgbClr val="FFFF00"/>
                </a:solidFill>
              </a:rPr>
              <a:t>nélküi</a:t>
            </a:r>
            <a:r>
              <a:rPr lang="hu-HU" sz="2000" dirty="0" smtClean="0">
                <a:solidFill>
                  <a:srgbClr val="FFFF00"/>
                </a:solidFill>
              </a:rPr>
              <a:t> hálózatok között nincs szükség kábel összekötésére.</a:t>
            </a:r>
          </a:p>
        </p:txBody>
      </p:sp>
      <p:pic>
        <p:nvPicPr>
          <p:cNvPr id="4" name="Kép 3" descr="800px-Acer_Aspire_8920_Gemstone_by_Georg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924944"/>
            <a:ext cx="1601755" cy="1201316"/>
          </a:xfrm>
          <a:prstGeom prst="rect">
            <a:avLst/>
          </a:prstGeom>
        </p:spPr>
      </p:pic>
      <p:pic>
        <p:nvPicPr>
          <p:cNvPr id="5" name="Kép 4" descr="0107pda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924944"/>
            <a:ext cx="1162320" cy="1202400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6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8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80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8600"/>
                            </p:stCondLst>
                            <p:childTnLst>
                              <p:par>
                                <p:cTn id="39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15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8600"/>
                            </p:stCondLst>
                            <p:childTnLst>
                              <p:par>
                                <p:cTn id="48" presetID="3" presetClass="emph" presetSubtype="6" autoRev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9200"/>
                            </p:stCondLst>
                            <p:childTnLst>
                              <p:par>
                                <p:cTn id="51" presetID="3" presetClass="emph" presetSubtype="6" autoRev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4800"/>
                            </p:stCondLst>
                            <p:childTnLst>
                              <p:par>
                                <p:cTn id="54" presetID="3" presetClass="emph" presetSubtype="6" autoRev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7030A0"/>
                </a:solidFill>
              </a:rPr>
              <a:t>Vezeték nélküli hálózat</a:t>
            </a:r>
            <a:endParaRPr lang="hu-HU" dirty="0">
              <a:solidFill>
                <a:srgbClr val="7030A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 vezeték nélküli hálózat egy olyan helyi hálózat, amely rádióhullámokat használ a kommunikációhoz. A hálózathoz az egész városban hozzá férhetnek, több féle hálózat is létezik, hálózatot lehet használni az egész városban, országban, kommunikálni lehet a kontinensek keresztül is. </a:t>
            </a:r>
          </a:p>
          <a:p>
            <a:r>
              <a:rPr lang="hu-HU" b="1" cap="small" dirty="0" smtClean="0">
                <a:solidFill>
                  <a:srgbClr val="00B050"/>
                </a:solidFill>
              </a:rPr>
              <a:t>A vezeték nélküli hálózat eszközeit nap, mint nap használjuk, mindennap találkozunk velük, hiszen a felhasználók mindennap olvassák rajta a híreket, kábelek nélkül lehet elektromos levelezni, </a:t>
            </a:r>
            <a:r>
              <a:rPr lang="hu-HU" b="1" cap="small" dirty="0" smtClean="0">
                <a:solidFill>
                  <a:srgbClr val="FFFF00"/>
                </a:solidFill>
              </a:rPr>
              <a:t>böngészni, és nincs helyhez kötve. Létezik a biztonságos beállítás, ami nehezíti a hálózat nélküli kapcsolatot</a:t>
            </a:r>
            <a:r>
              <a:rPr lang="hu-HU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előnye:bárhol használható,nehezebben hozzáférhető helyeken is használható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hátránya: sebessége lassabb ,mint a vezetékesnek</a:t>
            </a:r>
          </a:p>
          <a:p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Módjai, alkalmazásai: Wi-Fi, Wlan, D-Ling router,  Wireless, DHCP,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91515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91515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7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91515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4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91515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91515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4400"/>
                            </p:stCondLst>
                            <p:childTnLst>
                              <p:par>
                                <p:cTn id="4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200"/>
                            </p:stCondLst>
                            <p:childTnLst>
                              <p:par>
                                <p:cTn id="5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1700"/>
                            </p:stCondLst>
                            <p:childTnLst>
                              <p:par>
                                <p:cTn id="6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3400"/>
                            </p:stCondLst>
                            <p:childTnLst>
                              <p:par>
                                <p:cTn id="6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6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path" presetSubtype="0" autoRev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 C 0.001 0.04529  0.011 0.08659  0.028 0.11323  C 0.028 0.11456  0.055 0.15053  0.055 0.1492  C 0.07 0.16918  0.079 0.19715  0.079 0.22646  C 0.079 0.28507  0.044 0.33169  0 0.33302  C -0.044 0.33169  -0.079 0.28507  -0.079 0.22646  C -0.079 0.19715  -0.07 0.16918  -0.055 0.1492  C -0.055 0.15053  -0.028 0.11456  -0.028 0.11323  C -0.011 0.08659  -0.001 0.04529  0 0  Z" pathEditMode="relative" ptsTypes="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30" presetClass="path" presetSubtype="0" autoRev="1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 0  C 0 0  0.017 -0.08659  0.017 -0.08659  C 0.034 -0.15719  0.061 -0.18516  0.1 -0.18516  C 0.12 -0.18516  0.138 -0.17451  0.152 -0.15719  C 0.162 -0.1452  0.174 -0.13854  0.187 -0.13854  C 0.212 -0.13854  0.233 -0.16252  0.241 -0.19715  C 0.241 -0.19715  0.25 -0.23845  0.25 -0.23845  C 0.25 -0.23845  0.232 -0.15053  0.232 -0.15053  C 0.215 -0.08126  0.188 -0.05328  0.15 -0.05328  C 0.13 -0.05328  0.111 -0.06394  0.096 -0.08259  C 0.087 -0.09325  0.075 -0.09991  0.063 -0.09991  C 0.038 -0.09991  0.017 -0.07593  0.009 -0.0413  C 0.009 -0.0413  0 0  0 0  Z" pathEditMode="relative" ptsTypes="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100"/>
                            </p:stCondLst>
                            <p:childTnLst>
                              <p:par>
                                <p:cTn id="93" presetID="30" presetClass="path" presetSubtype="0" autoRev="1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 0  C 0 0  0.017 -0.08659  0.017 -0.08659  C 0.034 -0.15719  0.061 -0.18516  0.1 -0.18516  C 0.12 -0.18516  0.138 -0.17451  0.152 -0.15719  C 0.162 -0.1452  0.174 -0.13854  0.187 -0.13854  C 0.212 -0.13854  0.233 -0.16252  0.241 -0.19715  C 0.241 -0.19715  0.25 -0.23845  0.25 -0.23845  C 0.25 -0.23845  0.232 -0.15053  0.232 -0.15053  C 0.215 -0.08126  0.188 -0.05328  0.15 -0.05328  C 0.13 -0.05328  0.111 -0.06394  0.096 -0.08259  C 0.087 -0.09325  0.075 -0.09991  0.063 -0.09991  C 0.038 -0.09991  0.017 -0.07593  0.009 -0.0413  C 0.009 -0.0413  0 0  0 0  Z" pathEditMode="relative" ptsTypes="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300"/>
                            </p:stCondLst>
                            <p:childTnLst>
                              <p:par>
                                <p:cTn id="96" presetID="30" presetClass="path" presetSubtype="0" autoRev="1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 0  C 0 0  0.017 -0.08659  0.017 -0.08659  C 0.034 -0.15719  0.061 -0.18516  0.1 -0.18516  C 0.12 -0.18516  0.138 -0.17451  0.152 -0.15719  C 0.162 -0.1452  0.174 -0.13854  0.187 -0.13854  C 0.212 -0.13854  0.233 -0.16252  0.241 -0.19715  C 0.241 -0.19715  0.25 -0.23845  0.25 -0.23845  C 0.25 -0.23845  0.232 -0.15053  0.232 -0.15053  C 0.215 -0.08126  0.188 -0.05328  0.15 -0.05328  C 0.13 -0.05328  0.111 -0.06394  0.096 -0.08259  C 0.087 -0.09325  0.075 -0.09991  0.063 -0.09991  C 0.038 -0.09991  0.017 -0.07593  0.009 -0.0413  C 0.009 -0.0413  0 0  0 0  Z" pathEditMode="relative" ptsTypes="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1300"/>
                            </p:stCondLst>
                            <p:childTnLst>
                              <p:par>
                                <p:cTn id="99" presetID="30" presetClass="path" presetSubtype="0" autoRev="1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 0  C 0 0  0.017 -0.08659  0.017 -0.08659  C 0.034 -0.15719  0.061 -0.18516  0.1 -0.18516  C 0.12 -0.18516  0.138 -0.17451  0.152 -0.15719  C 0.162 -0.1452  0.174 -0.13854  0.187 -0.13854  C 0.212 -0.13854  0.233 -0.16252  0.241 -0.19715  C 0.241 -0.19715  0.25 -0.23845  0.25 -0.23845  C 0.25 -0.23845  0.232 -0.15053  0.232 -0.15053  C 0.215 -0.08126  0.188 -0.05328  0.15 -0.05328  C 0.13 -0.05328  0.111 -0.06394  0.096 -0.08259  C 0.087 -0.09325  0.075 -0.09991  0.063 -0.09991  C 0.038 -0.09991  0.017 -0.07593  0.009 -0.0413  C 0.009 -0.0413  0 0  0 0  Z" pathEditMode="relative" ptsTypes="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8100"/>
                            </p:stCondLst>
                            <p:childTnLst>
                              <p:par>
                                <p:cTn id="102" presetID="30" presetClass="path" presetSubtype="0" autoRev="1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 0  C 0 0  0.017 -0.08659  0.017 -0.08659  C 0.034 -0.15719  0.061 -0.18516  0.1 -0.18516  C 0.12 -0.18516  0.138 -0.17451  0.152 -0.15719  C 0.162 -0.1452  0.174 -0.13854  0.187 -0.13854  C 0.212 -0.13854  0.233 -0.16252  0.241 -0.19715  C 0.241 -0.19715  0.25 -0.23845  0.25 -0.23845  C 0.25 -0.23845  0.232 -0.15053  0.232 -0.15053  C 0.215 -0.08126  0.188 -0.05328  0.15 -0.05328  C 0.13 -0.05328  0.111 -0.06394  0.096 -0.08259  C 0.087 -0.09325  0.075 -0.09991  0.063 -0.09991  C 0.038 -0.09991  0.017 -0.07593  0.009 -0.0413  C 0.009 -0.0413  0 0  0 0  Z" pathEditMode="relative" ptsTypes="">
                                      <p:cBhvr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3" grpId="0" build="p"/>
      <p:bldP spid="3" grpId="1" build="p"/>
      <p:bldP spid="3" grpId="2" build="p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hu-HU" dirty="0" smtClean="0">
                <a:solidFill>
                  <a:srgbClr val="888AFF"/>
                </a:solidFill>
              </a:rPr>
              <a:t>DHCP= Dynamic Host Configuration Protocol</a:t>
            </a:r>
          </a:p>
          <a:p>
            <a:r>
              <a:rPr lang="hu-HU" dirty="0" smtClean="0">
                <a:solidFill>
                  <a:srgbClr val="888AFF"/>
                </a:solidFill>
              </a:rPr>
              <a:t>Dinamikus hálózati cím konfigurálás segítségével automatikusan oszthatunk IP-címeket a routerre csatlakozó eszközök számára. Ha a DHCP mód mellett döntünk lehetőségünk van egy címtartományt kijelölni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  <a:scene3d>
              <a:camera prst="obliqueBottom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hu-HU" sz="11100" b="1" cap="all" dirty="0" smtClean="0">
                <a:ln w="7620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DHCP</a:t>
            </a:r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hu-HU" dirty="0"/>
          </a:p>
        </p:txBody>
      </p:sp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6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600"/>
                            </p:stCondLst>
                            <p:childTnLst>
                              <p:par>
                                <p:cTn id="25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200"/>
                            </p:stCondLst>
                            <p:childTnLst>
                              <p:par>
                                <p:cTn id="29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200"/>
                            </p:stCondLst>
                            <p:childTnLst>
                              <p:par>
                                <p:cTn id="33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hu-HU" normalizeH="1" dirty="0" smtClean="0">
                <a:solidFill>
                  <a:srgbClr val="FF0000"/>
                </a:solidFill>
                <a:latin typeface="Angsana New" pitchFamily="18" charset="-34"/>
              </a:rPr>
              <a:t>Lényeg</a:t>
            </a:r>
            <a:endParaRPr lang="hu-HU" normalizeH="1" dirty="0">
              <a:solidFill>
                <a:srgbClr val="FF0000"/>
              </a:solidFill>
              <a:latin typeface="Angsana New" pitchFamily="18" charset="-34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rmalizeH="1" dirty="0" smtClean="0">
                <a:solidFill>
                  <a:srgbClr val="FF0000"/>
                </a:solidFill>
              </a:rPr>
              <a:t>Hogy beállítsuk a vezeték nélküli hálózatot kell hozzá hálózati kártya,  kell egy vezeték nélküli eszköz.</a:t>
            </a:r>
          </a:p>
          <a:p>
            <a:r>
              <a:rPr lang="hu-HU" normalizeH="1" dirty="0" smtClean="0">
                <a:solidFill>
                  <a:srgbClr val="FF0000"/>
                </a:solidFill>
              </a:rPr>
              <a:t>eszközei:</a:t>
            </a:r>
          </a:p>
          <a:p>
            <a:r>
              <a:rPr lang="hu-HU" normalizeH="1" dirty="0" smtClean="0">
                <a:solidFill>
                  <a:srgbClr val="FF0000"/>
                </a:solidFill>
              </a:rPr>
              <a:t>Hálózati kártya</a:t>
            </a:r>
          </a:p>
          <a:p>
            <a:endParaRPr lang="hu-HU" normalizeH="1" dirty="0" smtClean="0">
              <a:solidFill>
                <a:srgbClr val="FF0000"/>
              </a:solidFill>
            </a:endParaRPr>
          </a:p>
          <a:p>
            <a:endParaRPr lang="hu-HU" normalizeH="1" dirty="0" smtClean="0">
              <a:solidFill>
                <a:srgbClr val="FF0000"/>
              </a:solidFill>
            </a:endParaRPr>
          </a:p>
          <a:p>
            <a:r>
              <a:rPr lang="hu-HU" normalizeH="1" dirty="0" smtClean="0">
                <a:solidFill>
                  <a:srgbClr val="FF0000"/>
                </a:solidFill>
              </a:rPr>
              <a:t>Router</a:t>
            </a:r>
          </a:p>
          <a:p>
            <a:endParaRPr lang="hu-HU" dirty="0"/>
          </a:p>
        </p:txBody>
      </p:sp>
      <p:pic>
        <p:nvPicPr>
          <p:cNvPr id="4" name="Kép 3" descr="edimax 10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852936"/>
            <a:ext cx="1872208" cy="2021809"/>
          </a:xfrm>
          <a:prstGeom prst="rect">
            <a:avLst/>
          </a:prstGeom>
        </p:spPr>
      </p:pic>
      <p:pic>
        <p:nvPicPr>
          <p:cNvPr id="5" name="Kép 4" descr="HAHLWI72_th.gi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653136"/>
            <a:ext cx="1772247" cy="136463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strips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2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600"/>
                            </p:stCondLst>
                            <p:childTnLst>
                              <p:par>
                                <p:cTn id="5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600"/>
                            </p:stCondLst>
                            <p:childTnLst>
                              <p:par>
                                <p:cTn id="71" presetID="0" presetClass="path" presetSubtype="0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 0 C 0.02257 -0.00346 0.0441 0 0.06615 0.00602 C 0.075 0.00833 0.08108 0.01457 0.08924 0.01827 C 0.09844 0.02683 0.11545 0.04395 0.11997 0.05736 C 0.12188 0.06314 0.12309 0.06962 0.12466 0.07563 C 0.12518 0.07771 0.12622 0.08187 0.12622 0.08187 C 0.1257 0.09413 0.12587 0.10662 0.12466 0.11888 C 0.12431 0.12165 0.11702 0.15403 0.11528 0.15773 C 0.11407 0.16004 0.11233 0.16189 0.11077 0.16397 C 0.10747 0.17646 0.1 0.18456 0.09375 0.1945 C 0.08195 0.21346 0.07882 0.2211 0.0599 0.22526 C 0.04184 0.22295 0.02396 0.22063 0.00608 0.21716 C -0.00659 0.21138 0 0.2137 -0.01389 0.21092 C -0.02396 0.20629 -0.03385 0.20606 -0.04462 0.20491 C -0.08159 0.20653 -0.08576 0.19404 -0.10312 0.21716 C -0.10642 0.23012 -0.10816 0.24492 -0.11389 0.25602 C -0.11649 0.26596 -0.1184 0.27452 -0.11996 0.28469 C -0.11927 0.31291 -0.12534 0.33858 -0.11389 0.36055 C -0.1118 0.36864 -0.10989 0.37211 -0.10468 0.37697 C -0.09982 0.38645 -0.09757 0.39362 -0.0908 0.39963 C -0.08593 0.40912 -0.07691 0.41282 -0.06927 0.4179 C -0.05434 0.42808 -0.03663 0.43409 -0.01996 0.43849 C -0.01441 0.43779 -0.00868 0.43802 -0.00312 0.43641 C 0.00104 0.43525 0.0099 0.41883 0.01233 0.41397 C 0.01407 0.4068 0.01511 0.40172 0.01841 0.39547 C 0.02396 0.37327 0.01528 0.40611 0.02309 0.38321 C 0.02674 0.37258 0.02882 0.36217 0.03386 0.35246 C 0.03559 0.34575 0.0382 0.34066 0.03993 0.33395 C 0.04184 0.31684 0.04063 0.2988 0.04462 0.28261 C 0.04341 0.26504 0.04271 0.24862 0.03542 0.23358 C 0.03195 0.21531 0.02466 0.17901 0.01684 0.16397 C 0.01511 0.1568 0.01407 0.15172 0.01077 0.14547 C 0.00608 0.12674 0.01684 0.08789 -0.00156 0.07979 C -0.00364 0.07563 -0.00555 0.0717 -0.00764 0.06753 C -0.00937 0.06383 -0.01076 0.05528 -0.01076 0.05528 C -0.00868 0.00625 -0.01232 0.03169 -0.00764 0.01226 C -0.00746 0.0118 -0.00503 0.00047 -0.00468 0 C -0.00347 -0.00115 -0.00156 0 0 0 Z " pathEditMode="relative" ptsTypes="ffffffffffffffffffffffffffffffffffffff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utoRev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 0 C 0.00104 -0.00208 0.00191 -0.00763 0.00312 -0.00601 C 0.00642 -0.00185 0.0033 0.01411 0.0092 0.02058 C 0.01042 0.02197 0.0125 0.02151 0.01389 0.02266 C 0.02135 0.02775 0.02986 0.03076 0.03698 0.037 C 0.04045 0.04394 0.04201 0.05712 0.04462 0.06128 C 0.04583 0.06337 0.04774 0.06406 0.0493 0.06545 C 0.05399 0.07516 0.06215 0.08811 0.07083 0.09227 C 0.07587 0.09459 0.07656 0.09436 0.0816 0.09852 C 0.09253 0.10731 0.1033 0.11586 0.11389 0.12511 C 0.11962 0.1302 0.12726 0.13506 0.13229 0.14153 C 0.14288 0.15518 0.1375 0.15194 0.14618 0.15587 C 0.15156 0.16304 0.15521 0.16304 0.16163 0.16813 C 0.17465 0.17831 0.18316 0.17877 0.19844 0.18039 C 0.24722 0.20213 0.20451 0.18455 0.33229 0.18247 C 0.33542 0.18108 0.33854 0.17969 0.34167 0.17831 C 0.34323 0.17761 0.34618 0.17646 0.34618 0.17646 C 0.34757 0.17507 0.34896 0.17345 0.35087 0.17229 C 0.35226 0.17137 0.35399 0.17114 0.35538 0.17021 C 0.37066 0.15865 0.35885 0.16466 0.3691 0.16004 C 0.37812 0.14801 0.38871 0.13552 0.39549 0.12095 C 0.39896 0.11309 0.40087 0.1043 0.40469 0.09644 C 0.4066 0.08603 0.40885 0.07585 0.41076 0.06545 C 0.41128 0.0599 0.41233 0.05481 0.41233 0.04926 C 0.41233 0.02266 0.41215 -0.00393 0.41076 -0.03053 C 0.41042 -0.03724 0.40642 -0.04279 0.40469 -0.04903 C 0.40035 -0.06383 0.39305 -0.08488 0.38316 -0.09413 C 0.37274 -0.11471 0.38941 -0.08326 0.37396 -0.10638 C 0.36094 -0.12581 0.37344 -0.11378 0.36319 -0.1228 C 0.35989 -0.13483 0.35555 -0.14501 0.35087 -0.15564 C 0.34878 -0.15981 0.34462 -0.1679 0.34462 -0.1679 C 0.34201 -0.17831 0.33542 -0.19126 0.32778 -0.1945 C 0.32604 -0.19588 0.32448 -0.19704 0.32309 -0.19866 C 0.32135 -0.20051 0.32031 -0.20329 0.31858 -0.2049 C 0.3151 -0.20791 0.31111 -0.20837 0.30781 -0.21092 C 0.30434 -0.21346 0.30174 -0.21762 0.29844 -0.21924 C 0.29219 -0.22202 0.28785 -0.22387 0.28142 -0.22942 C 0.28003 -0.23081 0.27864 -0.23289 0.27691 -0.23358 C 0.27292 -0.23543 0.25625 -0.23728 0.25382 -0.23751 C 0.23854 -0.24283 0.26024 -0.23566 0.23385 -0.24168 C 0.21996 -0.24491 0.20642 -0.25139 0.19236 -0.25393 C 0.17795 -0.25324 0.16371 -0.25324 0.1493 -0.25208 C 0.14271 -0.25162 0.12778 -0.23705 0.12014 -0.23358 C 0.11371 -0.22734 0.1059 -0.2204 0.09844 -0.21716 C 0.09184 -0.21022 0.08542 -0.20282 0.07847 -0.19658 C 0.07118 -0.18178 0.075 -0.18779 0.06771 -0.17808 C 0.06476 -0.16651 0.0684 -0.17692 0.06163 -0.1679 C 0.05521 -0.15934 0.04861 -0.14778 0.04462 -0.13714 C 0.03993 -0.12442 0.04305 -0.13182 0.03542 -0.11702 C 0.03437 -0.11471 0.03229 -0.11055 0.03229 -0.11055 C 0.02882 -0.09505 0.02639 -0.07933 0.02465 -0.06337 C 0.02361 -0.01064 0.02135 0.05782 0.02934 0.11054 C 0.03073 0.1198 0.03403 0.12812 0.03542 0.13737 C 0.03698 0.15911 0.03958 0.1672 0.04305 0.18663 C 0.04549 0.20028 0.04739 0.21415 0.05087 0.22757 C 0.05278 0.2426 0.05417 0.25786 0.05694 0.27243 C 0.05764 0.27613 0.05712 0.28006 0.05851 0.28284 C 0.06059 0.287 0.06562 0.28585 0.06927 0.287 C 0.07621 0.29625 0.08246 0.30643 0.0908 0.3136 C 0.09288 0.32192 0.09618 0.32516 0.10156 0.33002 C 0.10712 0.34112 0.11701 0.34644 0.12465 0.35476 C 0.12795 0.35846 0.13073 0.36286 0.13385 0.36702 C 0.14149 0.3772 0.15295 0.38298 0.16163 0.39153 C 0.17812 0.40795 0.16962 0.40379 0.1816 0.40795 C 0.18993 0.42391 0.20642 0.43177 0.22014 0.43663 C 0.23351 0.44126 0.24635 0.44796 0.26007 0.45097 C 0.26684 0.45421 0.27292 0.45745 0.28003 0.45906 C 0.29219 0.45837 0.31094 0.45837 0.32448 0.45513 C 0.33403 0.45282 0.34201 0.44473 0.35087 0.44079 C 0.36163 0.43085 0.37569 0.42715 0.38767 0.42021 C 0.39392 0.41651 0.39774 0.41235 0.40469 0.4098 C 0.41233 0.40287 0.41614 0.38968 0.42153 0.37928 C 0.42361 0.37535 0.42569 0.37118 0.42778 0.36702 C 0.42882 0.36494 0.4309 0.36078 0.4309 0.36078 C 0.43524 0.34227 0.44496 0.32354 0.45538 0.30943 C 0.45903 0.29533 0.45399 0.31221 0.46163 0.29718 C 0.4625 0.29533 0.4625 0.29301 0.46319 0.29116 C 0.46719 0.28168 0.47222 0.27336 0.47691 0.26457 C 0.47795 0.26249 0.47934 0.26064 0.48003 0.25832 C 0.48142 0.25439 0.48316 0.24607 0.48316 0.24607 C 0.48472 0.23196 0.48594 0.21577 0.4908 0.20305 C 0.49323 0.19033 0.49149 0.17807 0.5 0.17021 C 0.50312 0.17091 0.50642 0.17021 0.5092 0.17229 C 0.51302 0.1753 0.51858 0.18455 0.51858 0.18455 C 0.52326 0.1975 0.52552 0.21138 0.52778 0.22548 C 0.52674 0.26688 0.52674 0.29556 0.51545 0.3321 C 0.51476 0.34251 0.51111 0.37234 0.50625 0.38344 C 0.50503 0.38645 0.50278 0.38853 0.50156 0.39153 C 0.49826 0.39917 0.49653 0.40911 0.49236 0.41605 C 0.48524 0.42761 0.48299 0.42877 0.47396 0.43663 C 0.46996 0.43987 0.46458 0.43918 0.46007 0.44079 C 0.44062 0.43987 0.42101 0.43987 0.40156 0.43848 C 0.38316 0.43756 0.36476 0.43177 0.34618 0.43039 C 0.30781 0.42276 0.28351 0.42345 0.23854 0.42206 C 0.20989 0.41744 0.18108 0.41073 0.15382 0.39778 C 0.14861 0.39523 0.14305 0.39362 0.13854 0.38922 C 0.13698 0.38783 0.13559 0.38645 0.13385 0.38506 C 0.12448 0.37905 0.13177 0.39153 0.11545 0.3772 C 0.11024 0.37257 0.10555 0.37211 0.1 0.3691 C 0.09236 0.36448 0.08455 0.36078 0.07691 0.35661 C 0.05642 0.34551 0.07239 0.3506 0.05694 0.34644 C 0.0493 0.33834 0.04236 0.33349 0.03385 0.32794 C 0.02257 0.32054 0.00764 0.30319 -0.00156 0.29116 C -0.00938 0.28099 -0.01649 0.26734 -0.02153 0.25416 C -0.02465 0.24584 -0.02517 0.23751 -0.02917 0.22965 C -0.03333 0.20814 -0.04201 0.19079 -0.04757 0.17021 C -0.05 0.16119 -0.05538 0.14362 -0.05538 0.14362 C -0.05729 0.13066 -0.06181 0.11725 -0.06771 0.10638 C -0.07153 0.07909 -0.06615 0.11193 -0.07222 0.08811 C -0.07465 0.07909 -0.07517 0.07262 -0.07847 0.06337 C -0.08264 0.02012 -0.07986 0.05412 -0.07986 -0.03885 " pathEditMode="relative" ptsTypes="ffffffffffffffffffffffffffffffffffffffffffffffffffffffffffffffffffffffffffffffffffffffffffffffffffffffffffffffA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utoRev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 0 C 0.00104 -0.00208 0.00191 -0.00763 0.00312 -0.00601 C 0.00642 -0.00185 0.0033 0.01411 0.0092 0.02058 C 0.01042 0.02197 0.0125 0.02151 0.01389 0.02266 C 0.02135 0.02775 0.02986 0.03076 0.03698 0.037 C 0.04045 0.04394 0.04201 0.05712 0.04462 0.06128 C 0.04583 0.06337 0.04774 0.06406 0.0493 0.06545 C 0.05399 0.07516 0.06215 0.08811 0.07083 0.09227 C 0.07587 0.09459 0.07656 0.09436 0.0816 0.09852 C 0.09253 0.10731 0.1033 0.11586 0.11389 0.12511 C 0.11962 0.1302 0.12726 0.13506 0.13229 0.14153 C 0.14288 0.15518 0.1375 0.15194 0.14618 0.15587 C 0.15156 0.16304 0.15521 0.16304 0.16163 0.16813 C 0.17465 0.17831 0.18316 0.17877 0.19844 0.18039 C 0.24722 0.20213 0.20451 0.18455 0.33229 0.18247 C 0.33542 0.18108 0.33854 0.17969 0.34167 0.17831 C 0.34323 0.17761 0.34618 0.17646 0.34618 0.17646 C 0.34757 0.17507 0.34896 0.17345 0.35087 0.17229 C 0.35226 0.17137 0.35399 0.17114 0.35538 0.17021 C 0.37066 0.15865 0.35885 0.16466 0.3691 0.16004 C 0.37812 0.14801 0.38871 0.13552 0.39549 0.12095 C 0.39896 0.11309 0.40087 0.1043 0.40469 0.09644 C 0.4066 0.08603 0.40885 0.07585 0.41076 0.06545 C 0.41128 0.0599 0.41233 0.05481 0.41233 0.04926 C 0.41233 0.02266 0.41215 -0.00393 0.41076 -0.03053 C 0.41042 -0.03724 0.40642 -0.04279 0.40469 -0.04903 C 0.40035 -0.06383 0.39305 -0.08488 0.38316 -0.09413 C 0.37274 -0.11471 0.38941 -0.08326 0.37396 -0.10638 C 0.36094 -0.12581 0.37344 -0.11378 0.36319 -0.1228 C 0.35989 -0.13483 0.35555 -0.14501 0.35087 -0.15564 C 0.34878 -0.15981 0.34462 -0.1679 0.34462 -0.1679 C 0.34201 -0.17831 0.33542 -0.19126 0.32778 -0.1945 C 0.32604 -0.19588 0.32448 -0.19704 0.32309 -0.19866 C 0.32135 -0.20051 0.32031 -0.20329 0.31858 -0.2049 C 0.3151 -0.20791 0.31111 -0.20837 0.30781 -0.21092 C 0.30434 -0.21346 0.30174 -0.21762 0.29844 -0.21924 C 0.29219 -0.22202 0.28785 -0.22387 0.28142 -0.22942 C 0.28003 -0.23081 0.27864 -0.23289 0.27691 -0.23358 C 0.27292 -0.23543 0.25625 -0.23728 0.25382 -0.23751 C 0.23854 -0.24283 0.26024 -0.23566 0.23385 -0.24168 C 0.21996 -0.24491 0.20642 -0.25139 0.19236 -0.25393 C 0.17795 -0.25324 0.16371 -0.25324 0.1493 -0.25208 C 0.14271 -0.25162 0.12778 -0.23705 0.12014 -0.23358 C 0.11371 -0.22734 0.1059 -0.2204 0.09844 -0.21716 C 0.09184 -0.21022 0.08542 -0.20282 0.07847 -0.19658 C 0.07118 -0.18178 0.075 -0.18779 0.06771 -0.17808 C 0.06476 -0.16651 0.0684 -0.17692 0.06163 -0.1679 C 0.05521 -0.15934 0.04861 -0.14778 0.04462 -0.13714 C 0.03993 -0.12442 0.04305 -0.13182 0.03542 -0.11702 C 0.03437 -0.11471 0.03229 -0.11055 0.03229 -0.11055 C 0.02882 -0.09505 0.02639 -0.07933 0.02465 -0.06337 C 0.02361 -0.01064 0.02135 0.05782 0.02934 0.11054 C 0.03073 0.1198 0.03403 0.12812 0.03542 0.13737 C 0.03698 0.15911 0.03958 0.1672 0.04305 0.18663 C 0.04549 0.20028 0.04739 0.21415 0.05087 0.22757 C 0.05278 0.2426 0.05417 0.25786 0.05694 0.27243 C 0.05764 0.27613 0.05712 0.28006 0.05851 0.28284 C 0.06059 0.287 0.06562 0.28585 0.06927 0.287 C 0.07621 0.29625 0.08246 0.30643 0.0908 0.3136 C 0.09288 0.32192 0.09618 0.32516 0.10156 0.33002 C 0.10712 0.34112 0.11701 0.34644 0.12465 0.35476 C 0.12795 0.35846 0.13073 0.36286 0.13385 0.36702 C 0.14149 0.3772 0.15295 0.38298 0.16163 0.39153 C 0.17812 0.40795 0.16962 0.40379 0.1816 0.40795 C 0.18993 0.42391 0.20642 0.43177 0.22014 0.43663 C 0.23351 0.44126 0.24635 0.44796 0.26007 0.45097 C 0.26684 0.45421 0.27292 0.45745 0.28003 0.45906 C 0.29219 0.45837 0.31094 0.45837 0.32448 0.45513 C 0.33403 0.45282 0.34201 0.44473 0.35087 0.44079 C 0.36163 0.43085 0.37569 0.42715 0.38767 0.42021 C 0.39392 0.41651 0.39774 0.41235 0.40469 0.4098 C 0.41233 0.40287 0.41614 0.38968 0.42153 0.37928 C 0.42361 0.37535 0.42569 0.37118 0.42778 0.36702 C 0.42882 0.36494 0.4309 0.36078 0.4309 0.36078 C 0.43524 0.34227 0.44496 0.32354 0.45538 0.30943 C 0.45903 0.29533 0.45399 0.31221 0.46163 0.29718 C 0.4625 0.29533 0.4625 0.29301 0.46319 0.29116 C 0.46719 0.28168 0.47222 0.27336 0.47691 0.26457 C 0.47795 0.26249 0.47934 0.26064 0.48003 0.25832 C 0.48142 0.25439 0.48316 0.24607 0.48316 0.24607 C 0.48472 0.23196 0.48594 0.21577 0.4908 0.20305 C 0.49323 0.19033 0.49149 0.17807 0.5 0.17021 C 0.50312 0.17091 0.50642 0.17021 0.5092 0.17229 C 0.51302 0.1753 0.51858 0.18455 0.51858 0.18455 C 0.52326 0.1975 0.52552 0.21138 0.52778 0.22548 C 0.52674 0.26688 0.52674 0.29556 0.51545 0.3321 C 0.51476 0.34251 0.51111 0.37234 0.50625 0.38344 C 0.50503 0.38645 0.50278 0.38853 0.50156 0.39153 C 0.49826 0.39917 0.49653 0.40911 0.49236 0.41605 C 0.48524 0.42761 0.48299 0.42877 0.47396 0.43663 C 0.46996 0.43987 0.46458 0.43918 0.46007 0.44079 C 0.44062 0.43987 0.42101 0.43987 0.40156 0.43848 C 0.38316 0.43756 0.36476 0.43177 0.34618 0.43039 C 0.30781 0.42276 0.28351 0.42345 0.23854 0.42206 C 0.20989 0.41744 0.18108 0.41073 0.15382 0.39778 C 0.14861 0.39523 0.14305 0.39362 0.13854 0.38922 C 0.13698 0.38783 0.13559 0.38645 0.13385 0.38506 C 0.12448 0.37905 0.13177 0.39153 0.11545 0.3772 C 0.11024 0.37257 0.10555 0.37211 0.1 0.3691 C 0.09236 0.36448 0.08455 0.36078 0.07691 0.35661 C 0.05642 0.34551 0.07239 0.3506 0.05694 0.34644 C 0.0493 0.33834 0.04236 0.33349 0.03385 0.32794 C 0.02257 0.32054 0.00764 0.30319 -0.00156 0.29116 C -0.00938 0.28099 -0.01649 0.26734 -0.02153 0.25416 C -0.02465 0.24584 -0.02517 0.23751 -0.02917 0.22965 C -0.03333 0.20814 -0.04201 0.19079 -0.04757 0.17021 C -0.05 0.16119 -0.05538 0.14362 -0.05538 0.14362 C -0.05729 0.13066 -0.06181 0.11725 -0.06771 0.10638 C -0.07153 0.07909 -0.06615 0.11193 -0.07222 0.08811 C -0.07465 0.07909 -0.07517 0.07262 -0.07847 0.06337 C -0.08264 0.02012 -0.07986 0.05412 -0.07986 -0.03885 " pathEditMode="relative" ptsTypes="ffffffffffffffffffffffffffffffffffffffffffffffffffffffffffffffffffffffffffffffffffffffffffffffffffffffffffffffA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utoRev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 0 C 0.00104 -0.00208 0.00191 -0.00763 0.00312 -0.00601 C 0.00642 -0.00185 0.0033 0.01411 0.0092 0.02058 C 0.01042 0.02197 0.0125 0.02151 0.01389 0.02266 C 0.02135 0.02775 0.02986 0.03076 0.03698 0.037 C 0.04045 0.04394 0.04201 0.05712 0.04462 0.06128 C 0.04583 0.06337 0.04774 0.06406 0.0493 0.06545 C 0.05399 0.07516 0.06215 0.08811 0.07083 0.09227 C 0.07587 0.09459 0.07656 0.09436 0.0816 0.09852 C 0.09253 0.10731 0.1033 0.11586 0.11389 0.12511 C 0.11962 0.1302 0.12726 0.13506 0.13229 0.14153 C 0.14288 0.15518 0.1375 0.15194 0.14618 0.15587 C 0.15156 0.16304 0.15521 0.16304 0.16163 0.16813 C 0.17465 0.17831 0.18316 0.17877 0.19844 0.18039 C 0.24722 0.20213 0.20451 0.18455 0.33229 0.18247 C 0.33542 0.18108 0.33854 0.17969 0.34167 0.17831 C 0.34323 0.17761 0.34618 0.17646 0.34618 0.17646 C 0.34757 0.17507 0.34896 0.17345 0.35087 0.17229 C 0.35226 0.17137 0.35399 0.17114 0.35538 0.17021 C 0.37066 0.15865 0.35885 0.16466 0.3691 0.16004 C 0.37812 0.14801 0.38871 0.13552 0.39549 0.12095 C 0.39896 0.11309 0.40087 0.1043 0.40469 0.09644 C 0.4066 0.08603 0.40885 0.07585 0.41076 0.06545 C 0.41128 0.0599 0.41233 0.05481 0.41233 0.04926 C 0.41233 0.02266 0.41215 -0.00393 0.41076 -0.03053 C 0.41042 -0.03724 0.40642 -0.04279 0.40469 -0.04903 C 0.40035 -0.06383 0.39305 -0.08488 0.38316 -0.09413 C 0.37274 -0.11471 0.38941 -0.08326 0.37396 -0.10638 C 0.36094 -0.12581 0.37344 -0.11378 0.36319 -0.1228 C 0.35989 -0.13483 0.35555 -0.14501 0.35087 -0.15564 C 0.34878 -0.15981 0.34462 -0.1679 0.34462 -0.1679 C 0.34201 -0.17831 0.33542 -0.19126 0.32778 -0.1945 C 0.32604 -0.19588 0.32448 -0.19704 0.32309 -0.19866 C 0.32135 -0.20051 0.32031 -0.20329 0.31858 -0.2049 C 0.3151 -0.20791 0.31111 -0.20837 0.30781 -0.21092 C 0.30434 -0.21346 0.30174 -0.21762 0.29844 -0.21924 C 0.29219 -0.22202 0.28785 -0.22387 0.28142 -0.22942 C 0.28003 -0.23081 0.27864 -0.23289 0.27691 -0.23358 C 0.27292 -0.23543 0.25625 -0.23728 0.25382 -0.23751 C 0.23854 -0.24283 0.26024 -0.23566 0.23385 -0.24168 C 0.21996 -0.24491 0.20642 -0.25139 0.19236 -0.25393 C 0.17795 -0.25324 0.16371 -0.25324 0.1493 -0.25208 C 0.14271 -0.25162 0.12778 -0.23705 0.12014 -0.23358 C 0.11371 -0.22734 0.1059 -0.2204 0.09844 -0.21716 C 0.09184 -0.21022 0.08542 -0.20282 0.07847 -0.19658 C 0.07118 -0.18178 0.075 -0.18779 0.06771 -0.17808 C 0.06476 -0.16651 0.0684 -0.17692 0.06163 -0.1679 C 0.05521 -0.15934 0.04861 -0.14778 0.04462 -0.13714 C 0.03993 -0.12442 0.04305 -0.13182 0.03542 -0.11702 C 0.03437 -0.11471 0.03229 -0.11055 0.03229 -0.11055 C 0.02882 -0.09505 0.02639 -0.07933 0.02465 -0.06337 C 0.02361 -0.01064 0.02135 0.05782 0.02934 0.11054 C 0.03073 0.1198 0.03403 0.12812 0.03542 0.13737 C 0.03698 0.15911 0.03958 0.1672 0.04305 0.18663 C 0.04549 0.20028 0.04739 0.21415 0.05087 0.22757 C 0.05278 0.2426 0.05417 0.25786 0.05694 0.27243 C 0.05764 0.27613 0.05712 0.28006 0.05851 0.28284 C 0.06059 0.287 0.06562 0.28585 0.06927 0.287 C 0.07621 0.29625 0.08246 0.30643 0.0908 0.3136 C 0.09288 0.32192 0.09618 0.32516 0.10156 0.33002 C 0.10712 0.34112 0.11701 0.34644 0.12465 0.35476 C 0.12795 0.35846 0.13073 0.36286 0.13385 0.36702 C 0.14149 0.3772 0.15295 0.38298 0.16163 0.39153 C 0.17812 0.40795 0.16962 0.40379 0.1816 0.40795 C 0.18993 0.42391 0.20642 0.43177 0.22014 0.43663 C 0.23351 0.44126 0.24635 0.44796 0.26007 0.45097 C 0.26684 0.45421 0.27292 0.45745 0.28003 0.45906 C 0.29219 0.45837 0.31094 0.45837 0.32448 0.45513 C 0.33403 0.45282 0.34201 0.44473 0.35087 0.44079 C 0.36163 0.43085 0.37569 0.42715 0.38767 0.42021 C 0.39392 0.41651 0.39774 0.41235 0.40469 0.4098 C 0.41233 0.40287 0.41614 0.38968 0.42153 0.37928 C 0.42361 0.37535 0.42569 0.37118 0.42778 0.36702 C 0.42882 0.36494 0.4309 0.36078 0.4309 0.36078 C 0.43524 0.34227 0.44496 0.32354 0.45538 0.30943 C 0.45903 0.29533 0.45399 0.31221 0.46163 0.29718 C 0.4625 0.29533 0.4625 0.29301 0.46319 0.29116 C 0.46719 0.28168 0.47222 0.27336 0.47691 0.26457 C 0.47795 0.26249 0.47934 0.26064 0.48003 0.25832 C 0.48142 0.25439 0.48316 0.24607 0.48316 0.24607 C 0.48472 0.23196 0.48594 0.21577 0.4908 0.20305 C 0.49323 0.19033 0.49149 0.17807 0.5 0.17021 C 0.50312 0.17091 0.50642 0.17021 0.5092 0.17229 C 0.51302 0.1753 0.51858 0.18455 0.51858 0.18455 C 0.52326 0.1975 0.52552 0.21138 0.52778 0.22548 C 0.52674 0.26688 0.52674 0.29556 0.51545 0.3321 C 0.51476 0.34251 0.51111 0.37234 0.50625 0.38344 C 0.50503 0.38645 0.50278 0.38853 0.50156 0.39153 C 0.49826 0.39917 0.49653 0.40911 0.49236 0.41605 C 0.48524 0.42761 0.48299 0.42877 0.47396 0.43663 C 0.46996 0.43987 0.46458 0.43918 0.46007 0.44079 C 0.44062 0.43987 0.42101 0.43987 0.40156 0.43848 C 0.38316 0.43756 0.36476 0.43177 0.34618 0.43039 C 0.30781 0.42276 0.28351 0.42345 0.23854 0.42206 C 0.20989 0.41744 0.18108 0.41073 0.15382 0.39778 C 0.14861 0.39523 0.14305 0.39362 0.13854 0.38922 C 0.13698 0.38783 0.13559 0.38645 0.13385 0.38506 C 0.12448 0.37905 0.13177 0.39153 0.11545 0.3772 C 0.11024 0.37257 0.10555 0.37211 0.1 0.3691 C 0.09236 0.36448 0.08455 0.36078 0.07691 0.35661 C 0.05642 0.34551 0.07239 0.3506 0.05694 0.34644 C 0.0493 0.33834 0.04236 0.33349 0.03385 0.32794 C 0.02257 0.32054 0.00764 0.30319 -0.00156 0.29116 C -0.00938 0.28099 -0.01649 0.26734 -0.02153 0.25416 C -0.02465 0.24584 -0.02517 0.23751 -0.02917 0.22965 C -0.03333 0.20814 -0.04201 0.19079 -0.04757 0.17021 C -0.05 0.16119 -0.05538 0.14362 -0.05538 0.14362 C -0.05729 0.13066 -0.06181 0.11725 -0.06771 0.10638 C -0.07153 0.07909 -0.06615 0.11193 -0.07222 0.08811 C -0.07465 0.07909 -0.07517 0.07262 -0.07847 0.06337 C -0.08264 0.02012 -0.07986 0.05412 -0.07986 -0.03885 " pathEditMode="relative" ptsTypes="ffffffffffffffffffffffffffffffffffffffffffffffffffffffffffffffffffffffffffffffffffffffffffffffffffffffffffffffA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utoRev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104 -0.00208 0.00191 -0.00763 0.00312 -0.00601 C 0.00642 -0.00185 0.0033 0.01411 0.0092 0.02058 C 0.01042 0.02197 0.0125 0.02151 0.01389 0.02266 C 0.02135 0.02775 0.02986 0.03076 0.03698 0.037 C 0.04045 0.04394 0.04201 0.05712 0.04462 0.06128 C 0.04583 0.06337 0.04774 0.06406 0.0493 0.06545 C 0.05399 0.07516 0.06215 0.08811 0.07083 0.09227 C 0.07587 0.09459 0.07656 0.09436 0.0816 0.09852 C 0.09253 0.10731 0.1033 0.11586 0.11389 0.12511 C 0.11962 0.1302 0.12726 0.13506 0.13229 0.14153 C 0.14288 0.15518 0.1375 0.15194 0.14618 0.15587 C 0.15156 0.16304 0.15521 0.16304 0.16163 0.16813 C 0.17465 0.17831 0.18316 0.17877 0.19844 0.18039 C 0.24722 0.20213 0.20451 0.18455 0.33229 0.18247 C 0.33542 0.18108 0.33854 0.17969 0.34167 0.17831 C 0.34323 0.17761 0.34618 0.17646 0.34618 0.17646 C 0.34757 0.17507 0.34896 0.17345 0.35087 0.17229 C 0.35226 0.17137 0.35399 0.17114 0.35538 0.17021 C 0.37066 0.15865 0.35885 0.16466 0.3691 0.16004 C 0.37812 0.14801 0.38871 0.13552 0.39549 0.12095 C 0.39896 0.11309 0.40087 0.1043 0.40469 0.09644 C 0.4066 0.08603 0.40885 0.07585 0.41076 0.06545 C 0.41128 0.0599 0.41233 0.05481 0.41233 0.04926 C 0.41233 0.02266 0.41215 -0.00393 0.41076 -0.03053 C 0.41042 -0.03724 0.40642 -0.04279 0.40469 -0.04903 C 0.40035 -0.06383 0.39305 -0.08488 0.38316 -0.09413 C 0.37274 -0.11471 0.38941 -0.08326 0.37396 -0.10638 C 0.36094 -0.12581 0.37344 -0.11378 0.36319 -0.1228 C 0.35989 -0.13483 0.35555 -0.14501 0.35087 -0.15564 C 0.34878 -0.15981 0.34462 -0.1679 0.34462 -0.1679 C 0.34201 -0.17831 0.33542 -0.19126 0.32778 -0.1945 C 0.32604 -0.19588 0.32448 -0.19704 0.32309 -0.19866 C 0.32135 -0.20051 0.32031 -0.20329 0.31858 -0.2049 C 0.3151 -0.20791 0.31111 -0.20837 0.30781 -0.21092 C 0.30434 -0.21346 0.30174 -0.21762 0.29844 -0.21924 C 0.29219 -0.22202 0.28785 -0.22387 0.28142 -0.22942 C 0.28003 -0.23081 0.27864 -0.23289 0.27691 -0.23358 C 0.27292 -0.23543 0.25625 -0.23728 0.25382 -0.23751 C 0.23854 -0.24283 0.26024 -0.23566 0.23385 -0.24168 C 0.21996 -0.24491 0.20642 -0.25139 0.19236 -0.25393 C 0.17795 -0.25324 0.16371 -0.25324 0.1493 -0.25208 C 0.14271 -0.25162 0.12778 -0.23705 0.12014 -0.23358 C 0.11371 -0.22734 0.1059 -0.2204 0.09844 -0.21716 C 0.09184 -0.21022 0.08542 -0.20282 0.07847 -0.19658 C 0.07118 -0.18178 0.075 -0.18779 0.06771 -0.17808 C 0.06476 -0.16651 0.0684 -0.17692 0.06163 -0.1679 C 0.05521 -0.15934 0.04861 -0.14778 0.04462 -0.13714 C 0.03993 -0.12442 0.04305 -0.13182 0.03542 -0.11702 C 0.03437 -0.11471 0.03229 -0.11055 0.03229 -0.11055 C 0.02882 -0.09505 0.02639 -0.07933 0.02465 -0.06337 C 0.02361 -0.01064 0.02135 0.05782 0.02934 0.11054 C 0.03073 0.1198 0.03403 0.12812 0.03542 0.13737 C 0.03698 0.15911 0.03958 0.1672 0.04305 0.18663 C 0.04549 0.20028 0.04739 0.21415 0.05087 0.22757 C 0.05278 0.2426 0.05417 0.25786 0.05694 0.27243 C 0.05764 0.27613 0.05712 0.28006 0.05851 0.28284 C 0.06059 0.287 0.06562 0.28585 0.06927 0.287 C 0.07621 0.29625 0.08246 0.30643 0.0908 0.3136 C 0.09288 0.32192 0.09618 0.32516 0.10156 0.33002 C 0.10712 0.34112 0.11701 0.34644 0.12465 0.35476 C 0.12795 0.35846 0.13073 0.36286 0.13385 0.36702 C 0.14149 0.3772 0.15295 0.38298 0.16163 0.39153 C 0.17812 0.40795 0.16962 0.40379 0.1816 0.40795 C 0.18993 0.42391 0.20642 0.43177 0.22014 0.43663 C 0.23351 0.44126 0.24635 0.44796 0.26007 0.45097 C 0.26684 0.45421 0.27292 0.45745 0.28003 0.45906 C 0.29219 0.45837 0.31094 0.45837 0.32448 0.45513 C 0.33403 0.45282 0.34201 0.44473 0.35087 0.44079 C 0.36163 0.43085 0.37569 0.42715 0.38767 0.42021 C 0.39392 0.41651 0.39774 0.41235 0.40469 0.4098 C 0.41233 0.40287 0.41614 0.38968 0.42153 0.37928 C 0.42361 0.37535 0.42569 0.37118 0.42778 0.36702 C 0.42882 0.36494 0.4309 0.36078 0.4309 0.36078 C 0.43524 0.34227 0.44496 0.32354 0.45538 0.30943 C 0.45903 0.29533 0.45399 0.31221 0.46163 0.29718 C 0.4625 0.29533 0.4625 0.29301 0.46319 0.29116 C 0.46719 0.28168 0.47222 0.27336 0.47691 0.26457 C 0.47795 0.26249 0.47934 0.26064 0.48003 0.25832 C 0.48142 0.25439 0.48316 0.24607 0.48316 0.24607 C 0.48472 0.23196 0.48594 0.21577 0.4908 0.20305 C 0.49323 0.19033 0.49149 0.17807 0.5 0.17021 C 0.50312 0.17091 0.50642 0.17021 0.5092 0.17229 C 0.51302 0.1753 0.51858 0.18455 0.51858 0.18455 C 0.52326 0.1975 0.52552 0.21138 0.52778 0.22548 C 0.52674 0.26688 0.52674 0.29556 0.51545 0.3321 C 0.51476 0.34251 0.51111 0.37234 0.50625 0.38344 C 0.50503 0.38645 0.50278 0.38853 0.50156 0.39153 C 0.49826 0.39917 0.49653 0.40911 0.49236 0.41605 C 0.48524 0.42761 0.48299 0.42877 0.47396 0.43663 C 0.46996 0.43987 0.46458 0.43918 0.46007 0.44079 C 0.44062 0.43987 0.42101 0.43987 0.40156 0.43848 C 0.38316 0.43756 0.36476 0.43177 0.34618 0.43039 C 0.30781 0.42276 0.28351 0.42345 0.23854 0.42206 C 0.20989 0.41744 0.18108 0.41073 0.15382 0.39778 C 0.14861 0.39523 0.14305 0.39362 0.13854 0.38922 C 0.13698 0.38783 0.13559 0.38645 0.13385 0.38506 C 0.12448 0.37905 0.13177 0.39153 0.11545 0.3772 C 0.11024 0.37257 0.10555 0.37211 0.1 0.3691 C 0.09236 0.36448 0.08455 0.36078 0.07691 0.35661 C 0.05642 0.34551 0.07239 0.3506 0.05694 0.34644 C 0.0493 0.33834 0.04236 0.33349 0.03385 0.32794 C 0.02257 0.32054 0.00764 0.30319 -0.00156 0.29116 C -0.00938 0.28099 -0.01649 0.26734 -0.02153 0.25416 C -0.02465 0.24584 -0.02517 0.23751 -0.02917 0.22965 C -0.03333 0.20814 -0.04201 0.19079 -0.04757 0.17021 C -0.05 0.16119 -0.05538 0.14362 -0.05538 0.14362 C -0.05729 0.13066 -0.06181 0.11725 -0.06771 0.10638 C -0.07153 0.07909 -0.06615 0.11193 -0.07222 0.08811 C -0.07465 0.07909 -0.07517 0.07262 -0.07847 0.06337 C -0.08264 0.02012 -0.07986 0.05412 -0.07986 -0.03885 " pathEditMode="relative" ptsTypes="ffffffffffffffffffffffffffffffffffffffffffffffffffffffffffffffffffffffffffffffffffffffffffffffffffffffffffffffA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0"/>
                            </p:stCondLst>
                            <p:childTnLst>
                              <p:par>
                                <p:cTn id="8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500"/>
                            </p:stCondLst>
                            <p:childTnLst>
                              <p:par>
                                <p:cTn id="9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500"/>
                            </p:stCondLst>
                            <p:childTnLst>
                              <p:par>
                                <p:cTn id="9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0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b="1" cap="smal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Hálózati kártya</a:t>
            </a:r>
            <a:endParaRPr lang="hu-HU" cap="sm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 smtClean="0">
              <a:latin typeface="Arial Unicode MS" pitchFamily="34" charset="-128"/>
            </a:endParaRPr>
          </a:p>
          <a:p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A hálózati kártya a számítógépek hálózatra kapcsolódását és az azon történő kommunikációját lehetővé tevő bővítőkártya. Manapság már az alaplapok többsége integrált formában tartalmazza.</a:t>
            </a:r>
          </a:p>
          <a:p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Minden számítógépben megtalálható, ahol van hálózat. Sűrűn lehet találni legalább 1 LED-t az eszközön, de inkább 2 szokott lenni belőle, ennek a hibakeresésnél vesszük hasznát. </a:t>
            </a:r>
          </a:p>
          <a:p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559175" y="476672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Kép 6" descr="edimax 10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08720"/>
            <a:ext cx="1275606" cy="915566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31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 override="childStyle">
                                        <p:cTn id="3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3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500"/>
                            </p:stCondLst>
                            <p:childTnLst>
                              <p:par>
                                <p:cTn id="39" presetID="3" presetClass="emph" presetSubtype="1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8300"/>
                            </p:stCondLst>
                            <p:childTnLst>
                              <p:par>
                                <p:cTn id="42" presetID="3" presetClass="emph" presetSubtype="1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100"/>
                            </p:stCondLst>
                            <p:childTnLst>
                              <p:par>
                                <p:cTn id="4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animClr clrSpc="rgb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1515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100"/>
                            </p:stCondLst>
                            <p:childTnLst>
                              <p:par>
                                <p:cTn id="54" presetID="5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7" dur="307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8" dur="3075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9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0" dur="3075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1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6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7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9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1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5" dur="61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6" dur="61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7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8" dur="61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9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1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385" accel="100000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4" dur="61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5" dur="61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6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7" dur="61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8" dur="385">
                                          <p:stCondLst>
                                            <p:cond delay="6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Router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router-t más néven útválasztónak nevezzük. Ez egy forgalom irányító eszköz, aminek feladata az, hogy a helyi hálózatot összekapcsoljuk. A router más routerekhez és a helyi hálózatok gépeit összekapcsoló switchekhez kapcsolódik.</a:t>
            </a:r>
          </a:p>
          <a:p>
            <a:r>
              <a:rPr lang="hu-HU" dirty="0" smtClean="0"/>
              <a:t>1980-ban januárjában az első router-t William Yeager alkotta meg. Feladata a számítógép tudomány részleg, a villamosmérnöki részleg és az orvosi központ hálózatának összekapcsolása volt. </a:t>
            </a:r>
          </a:p>
          <a:p>
            <a:r>
              <a:rPr lang="hu-HU" dirty="0" smtClean="0"/>
              <a:t>Legnagyobb hátránya az, hogy kicsi a hatótávolsága. Például, ha a lakásodban van router és te egy másik lakásban gépezel(laptopozol) nincs internet.</a:t>
            </a:r>
          </a:p>
          <a:p>
            <a:r>
              <a:rPr lang="hu-HU" dirty="0" smtClean="0"/>
              <a:t>A router-t csatlakoztatni kell a számítógéphez, egy jelszóval. </a:t>
            </a:r>
          </a:p>
          <a:p>
            <a:endParaRPr lang="hu-HU" dirty="0"/>
          </a:p>
        </p:txBody>
      </p:sp>
      <p:pic>
        <p:nvPicPr>
          <p:cNvPr id="4" name="Kép 3" descr="HAHLWI72_th.g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88640"/>
            <a:ext cx="1398179" cy="107659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comb dir="vert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3" presetClass="emph" presetSubtype="10" accel="5000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1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" presetClass="emph" presetSubtype="6" ac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6" ac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6" ac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6" ac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animClr clrSpc="rgb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animClr clrSpc="rgb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animClr clrSpc="rgb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animClr clrSpc="rgb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8A12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600"/>
                            </p:stCondLst>
                            <p:childTnLst>
                              <p:par>
                                <p:cTn id="78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850"/>
                            </p:stCondLst>
                            <p:childTnLst>
                              <p:par>
                                <p:cTn id="85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650"/>
                            </p:stCondLst>
                            <p:childTnLst>
                              <p:par>
                                <p:cTn id="92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400"/>
                            </p:stCondLst>
                            <p:childTnLst>
                              <p:par>
                                <p:cTn id="99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8350"/>
                            </p:stCondLst>
                            <p:childTnLst>
                              <p:par>
                                <p:cTn id="106" presetID="36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7350"/>
                            </p:stCondLst>
                            <p:childTnLst>
                              <p:par>
                                <p:cTn id="112" presetID="36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4550"/>
                            </p:stCondLst>
                            <p:childTnLst>
                              <p:par>
                                <p:cTn id="118" presetID="36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1550"/>
                            </p:stCondLst>
                            <p:childTnLst>
                              <p:par>
                                <p:cTn id="124" presetID="36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350"/>
                            </p:stCondLst>
                            <p:childTnLst>
                              <p:par>
                                <p:cTn id="1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7350"/>
                            </p:stCondLst>
                            <p:childTnLst>
                              <p:par>
                                <p:cTn id="135" presetID="2" presetClass="exit" presetSubtype="4" accel="5000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3" grpId="0" build="p"/>
      <p:bldP spid="3" grpId="1" uiExpand="1" build="p"/>
      <p:bldP spid="3" grpId="2" build="p"/>
      <p:bldP spid="3" grpId="3" build="p"/>
      <p:bldP spid="3" grpId="4" build="p"/>
      <p:bldP spid="3" grpId="5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>
                <a:solidFill>
                  <a:srgbClr val="002060"/>
                </a:solidFill>
              </a:rPr>
              <a:t>Internetes mobil</a:t>
            </a:r>
            <a:endParaRPr lang="hu-HU" b="1" u="sng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b="1" cap="small" dirty="0" smtClean="0">
                <a:solidFill>
                  <a:srgbClr val="C00000"/>
                </a:solidFill>
              </a:rPr>
              <a:t>Vezeték nélküli telefont, billentyűzetet, egeret vagy egyéb eszközöket csatlakoztathat a számítógéphez.</a:t>
            </a:r>
          </a:p>
          <a:p>
            <a:r>
              <a:rPr lang="hu-HU" b="1" cap="small" dirty="0" smtClean="0">
                <a:solidFill>
                  <a:srgbClr val="C00000"/>
                </a:solidFill>
              </a:rPr>
              <a:t>Ez magába foglalja a Bluetooth és a vezeték nélküli hálózati (</a:t>
            </a:r>
            <a:r>
              <a:rPr lang="hu-HU" b="1" cap="small" dirty="0" err="1" smtClean="0">
                <a:solidFill>
                  <a:srgbClr val="C00000"/>
                </a:solidFill>
              </a:rPr>
              <a:t>Wi‑Fi</a:t>
            </a:r>
            <a:r>
              <a:rPr lang="hu-HU" b="1" cap="small" dirty="0" smtClean="0">
                <a:solidFill>
                  <a:srgbClr val="C00000"/>
                </a:solidFill>
              </a:rPr>
              <a:t>) eszközöket is. Ma már internetes mobiltelefonok is vannak.</a:t>
            </a:r>
          </a:p>
          <a:p>
            <a:r>
              <a:rPr lang="hu-HU" b="1" u="sng" cap="small" dirty="0" smtClean="0">
                <a:solidFill>
                  <a:srgbClr val="C00000"/>
                </a:solidFill>
              </a:rPr>
              <a:t>Előnyei:</a:t>
            </a:r>
            <a:r>
              <a:rPr lang="hu-HU" b="1" cap="small" dirty="0" smtClean="0">
                <a:solidFill>
                  <a:srgbClr val="C00000"/>
                </a:solidFill>
              </a:rPr>
              <a:t> Ahol van térerő ott lehet internetezni, vagyis bárhol lehet.(ahol nincs térerő az kivétel).</a:t>
            </a:r>
          </a:p>
          <a:p>
            <a:r>
              <a:rPr lang="hu-HU" b="1" cap="small" dirty="0" smtClean="0">
                <a:solidFill>
                  <a:srgbClr val="C00000"/>
                </a:solidFill>
              </a:rPr>
              <a:t>Majdnem olyan, mint a vezetékes számítógép internete, bármit fellehet tölteni, és nagyjából ugyanolyan a sebessége.</a:t>
            </a:r>
          </a:p>
          <a:p>
            <a:r>
              <a:rPr lang="hu-HU" b="1" cap="small" dirty="0" smtClean="0">
                <a:solidFill>
                  <a:srgbClr val="C00000"/>
                </a:solidFill>
              </a:rPr>
              <a:t>Egyre gyorsabban növelik a lefedettséget.</a:t>
            </a:r>
          </a:p>
          <a:p>
            <a:r>
              <a:rPr lang="hu-HU" b="1" cap="small" dirty="0" smtClean="0">
                <a:solidFill>
                  <a:srgbClr val="C00000"/>
                </a:solidFill>
              </a:rPr>
              <a:t> </a:t>
            </a:r>
          </a:p>
          <a:p>
            <a:r>
              <a:rPr lang="hu-HU" b="1" u="sng" cap="small" dirty="0" smtClean="0">
                <a:solidFill>
                  <a:srgbClr val="C00000"/>
                </a:solidFill>
              </a:rPr>
              <a:t>Hátrányai:</a:t>
            </a:r>
          </a:p>
          <a:p>
            <a:r>
              <a:rPr lang="hu-HU" b="1" cap="small" dirty="0" smtClean="0">
                <a:solidFill>
                  <a:srgbClr val="C00000"/>
                </a:solidFill>
              </a:rPr>
              <a:t>Vezetékes internethez képest kissé drága.</a:t>
            </a:r>
          </a:p>
          <a:p>
            <a:r>
              <a:rPr lang="hu-HU" b="1" cap="small" dirty="0" smtClean="0">
                <a:solidFill>
                  <a:srgbClr val="C00000"/>
                </a:solidFill>
              </a:rPr>
              <a:t>Egyenlőre csak nagyobb városokban elérhető a széles sáv, de rohamosan növekszik a lefedettségek aránya.</a:t>
            </a:r>
          </a:p>
          <a:p>
            <a:r>
              <a:rPr lang="hu-HU" b="1" cap="small" dirty="0" smtClean="0">
                <a:solidFill>
                  <a:srgbClr val="C00000"/>
                </a:solidFill>
              </a:rPr>
              <a:t>Mivel nem árammal működik, ezért csak addig lehet használni míg az </a:t>
            </a:r>
            <a:r>
              <a:rPr lang="hu-HU" b="1" cap="small" dirty="0" smtClean="0">
                <a:solidFill>
                  <a:srgbClr val="C00000"/>
                </a:solidFill>
              </a:rPr>
              <a:t>akkumulátor </a:t>
            </a:r>
            <a:r>
              <a:rPr lang="hu-HU" b="1" cap="small" dirty="0" smtClean="0">
                <a:solidFill>
                  <a:srgbClr val="C00000"/>
                </a:solidFill>
              </a:rPr>
              <a:t>le nem merül.</a:t>
            </a:r>
          </a:p>
          <a:p>
            <a:endParaRPr lang="hu-HU" dirty="0"/>
          </a:p>
        </p:txBody>
      </p:sp>
      <p:pic>
        <p:nvPicPr>
          <p:cNvPr id="4" name="Kép 3" descr="bluetooth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9904" y="1772816"/>
            <a:ext cx="864096" cy="864096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8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4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8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800"/>
                            </p:stCondLst>
                            <p:childTnLst>
                              <p:par>
                                <p:cTn id="40" presetID="7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400"/>
                            </p:stCondLst>
                            <p:childTnLst>
                              <p:par>
                                <p:cTn id="45" presetID="7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000"/>
                            </p:stCondLst>
                            <p:childTnLst>
                              <p:par>
                                <p:cTn id="50" presetID="7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000"/>
                            </p:stCondLst>
                            <p:childTnLst>
                              <p:par>
                                <p:cTn id="5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4200"/>
                            </p:stCondLst>
                            <p:childTnLst>
                              <p:par>
                                <p:cTn id="6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200"/>
                            </p:stCondLst>
                            <p:childTnLst>
                              <p:par>
                                <p:cTn id="7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200"/>
                            </p:stCondLst>
                            <p:childTnLst>
                              <p:par>
                                <p:cTn id="7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7400"/>
                            </p:stCondLst>
                            <p:childTnLst>
                              <p:par>
                                <p:cTn id="87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9400"/>
                            </p:stCondLst>
                            <p:childTnLst>
                              <p:par>
                                <p:cTn id="90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1400"/>
                            </p:stCondLst>
                            <p:childTnLst>
                              <p:par>
                                <p:cTn id="93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3400"/>
                            </p:stCondLst>
                            <p:childTnLst>
                              <p:par>
                                <p:cTn id="96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400"/>
                            </p:stCondLst>
                            <p:childTnLst>
                              <p:par>
                                <p:cTn id="99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7400"/>
                            </p:stCondLst>
                            <p:childTnLst>
                              <p:par>
                                <p:cTn id="102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9400"/>
                            </p:stCondLst>
                            <p:childTnLst>
                              <p:par>
                                <p:cTn id="105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1400"/>
                            </p:stCondLst>
                            <p:childTnLst>
                              <p:par>
                                <p:cTn id="108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3400"/>
                            </p:stCondLst>
                            <p:childTnLst>
                              <p:par>
                                <p:cTn id="111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400"/>
                            </p:stCondLst>
                            <p:childTnLst>
                              <p:par>
                                <p:cTn id="114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7400"/>
                            </p:stCondLst>
                            <p:childTnLst>
                              <p:par>
                                <p:cTn id="117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2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200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2200"/>
                            </p:stCondLst>
                            <p:childTnLst>
                              <p:par>
                                <p:cTn id="125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3200"/>
                            </p:stCondLst>
                            <p:childTnLst>
                              <p:par>
                                <p:cTn id="133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4200"/>
                            </p:stCondLst>
                            <p:childTnLst>
                              <p:par>
                                <p:cTn id="141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5200"/>
                            </p:stCondLst>
                            <p:childTnLst>
                              <p:par>
                                <p:cTn id="149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6200"/>
                            </p:stCondLst>
                            <p:childTnLst>
                              <p:par>
                                <p:cTn id="157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7200"/>
                            </p:stCondLst>
                            <p:childTnLst>
                              <p:par>
                                <p:cTn id="165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8200"/>
                            </p:stCondLst>
                            <p:childTnLst>
                              <p:par>
                                <p:cTn id="173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9200"/>
                            </p:stCondLst>
                            <p:childTnLst>
                              <p:par>
                                <p:cTn id="181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0200"/>
                            </p:stCondLst>
                            <p:childTnLst>
                              <p:par>
                                <p:cTn id="189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1200"/>
                            </p:stCondLst>
                            <p:childTnLst>
                              <p:par>
                                <p:cTn id="197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2200"/>
                            </p:stCondLst>
                            <p:childTnLst>
                              <p:par>
                                <p:cTn id="205" presetID="4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A jövő laptopja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i="1" dirty="0" smtClean="0">
                <a:solidFill>
                  <a:srgbClr val="FFFF00"/>
                </a:solidFill>
              </a:rPr>
              <a:t>Önök most megláthatják a jövő laptopját.</a:t>
            </a:r>
          </a:p>
          <a:p>
            <a:r>
              <a:rPr lang="hu-HU" i="1" dirty="0" smtClean="0">
                <a:solidFill>
                  <a:srgbClr val="FFFF00"/>
                </a:solidFill>
              </a:rPr>
              <a:t>Ezek hamarosan helyettesíteni fogják az ön PC-jét</a:t>
            </a:r>
            <a:br>
              <a:rPr lang="hu-HU" i="1" dirty="0" smtClean="0">
                <a:solidFill>
                  <a:srgbClr val="FFFF00"/>
                </a:solidFill>
              </a:rPr>
            </a:br>
            <a:r>
              <a:rPr lang="hu-HU" i="1" dirty="0" smtClean="0">
                <a:solidFill>
                  <a:srgbClr val="FFFF00"/>
                </a:solidFill>
              </a:rPr>
              <a:t>A mini computers-jüket forradalmában, a tudósok előrehaladtak a Bluetooth technológiával.</a:t>
            </a:r>
            <a:endParaRPr lang="hu-HU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 descr="image0019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403648" y="476672"/>
            <a:ext cx="648072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age00258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1691680" y="764704"/>
            <a:ext cx="6096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mage00448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1547664" y="908720"/>
            <a:ext cx="6096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image00729.jpg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1143000" y="914400"/>
            <a:ext cx="63722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400"/>
                            </p:stCondLst>
                            <p:childTnLst>
                              <p:par>
                                <p:cTn id="1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200"/>
                            </p:stCondLst>
                            <p:childTnLst>
                              <p:par>
                                <p:cTn id="22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200"/>
                            </p:stCondLst>
                            <p:childTnLst>
                              <p:par>
                                <p:cTn id="26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200"/>
                            </p:stCondLst>
                            <p:childTnLst>
                              <p:par>
                                <p:cTn id="30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2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2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2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200"/>
                            </p:stCondLst>
                            <p:childTnLst>
                              <p:par>
                                <p:cTn id="48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200"/>
                            </p:stCondLst>
                            <p:childTnLst>
                              <p:par>
                                <p:cTn id="57" presetID="5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0" dur="123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1" dur="1230" decel="100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3" dur="1230" decel="100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8200"/>
                            </p:stCondLst>
                            <p:childTnLst>
                              <p:par>
                                <p:cTn id="6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700"/>
                            </p:stCondLst>
                            <p:childTnLst>
                              <p:par>
                                <p:cTn id="74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6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200"/>
                            </p:stCondLst>
                            <p:childTnLst>
                              <p:par>
                                <p:cTn id="8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9700"/>
                            </p:stCondLst>
                            <p:childTnLst>
                              <p:par>
                                <p:cTn id="8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4700"/>
                            </p:stCondLst>
                            <p:childTnLst>
                              <p:par>
                                <p:cTn id="9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250" autoRev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2" dur="250" autoRev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200"/>
                            </p:stCondLst>
                            <p:childTnLst>
                              <p:par>
                                <p:cTn id="9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546</Words>
  <Application>Microsoft Office PowerPoint</Application>
  <PresentationFormat>Diavetítés a képernyőre (4:3 oldalarány)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Vezeték nélküli hálózatok eszközei</vt:lpstr>
      <vt:lpstr>Bevezetés</vt:lpstr>
      <vt:lpstr>Vezeték nélküli hálózat</vt:lpstr>
      <vt:lpstr>DHCP </vt:lpstr>
      <vt:lpstr>Lényeg</vt:lpstr>
      <vt:lpstr>Hálózati kártya</vt:lpstr>
      <vt:lpstr>Router</vt:lpstr>
      <vt:lpstr>Internetes mobil</vt:lpstr>
      <vt:lpstr>A jövő laptopja</vt:lpstr>
      <vt:lpstr>Források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Vezeték nélküli hálózatok eszközei</dc:title>
  <dc:creator>ATTILA</dc:creator>
  <cp:lastModifiedBy>ATTILA</cp:lastModifiedBy>
  <cp:revision>43</cp:revision>
  <dcterms:created xsi:type="dcterms:W3CDTF">2011-01-25T19:21:07Z</dcterms:created>
  <dcterms:modified xsi:type="dcterms:W3CDTF">2011-01-30T16:44:46Z</dcterms:modified>
</cp:coreProperties>
</file>