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7" autoAdjust="0"/>
    <p:restoredTop sz="94640" autoAdjust="0"/>
  </p:normalViewPr>
  <p:slideViewPr>
    <p:cSldViewPr>
      <p:cViewPr varScale="1">
        <p:scale>
          <a:sx n="70" d="100"/>
          <a:sy n="70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AAA1F-1841-4E75-B413-B5663EED9126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1AE3E-BE6B-48BB-BEAD-15A0DC63649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AE3E-BE6B-48BB-BEAD-15A0DC63649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C2B-738B-4557-9279-6CC3652FF7B1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4129-0423-4F91-8379-AAC73F6A38CD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2" descr="C:\Documents and Settings\Abu\Asztal\facebook-256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240"/>
            <a:ext cx="1512897" cy="1512896"/>
          </a:xfrm>
          <a:prstGeom prst="rect">
            <a:avLst/>
          </a:prstGeom>
          <a:noFill/>
        </p:spPr>
      </p:pic>
      <p:pic>
        <p:nvPicPr>
          <p:cNvPr id="8" name="Picture 4" descr="C:\Documents and Settings\Abu\Asztal\2010_09_06_iwiw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98" y="5167452"/>
            <a:ext cx="2138178" cy="1285884"/>
          </a:xfrm>
          <a:prstGeom prst="rect">
            <a:avLst/>
          </a:prstGeom>
          <a:noFill/>
        </p:spPr>
      </p:pic>
      <p:pic>
        <p:nvPicPr>
          <p:cNvPr id="10" name="Picture 2" descr="C:\Documents and Settings\Abu\Asztal\myvip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1414463" cy="149471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C2B-738B-4557-9279-6CC3652FF7B1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4129-0423-4F91-8379-AAC73F6A38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C2B-738B-4557-9279-6CC3652FF7B1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4129-0423-4F91-8379-AAC73F6A38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9724"/>
            <a:ext cx="1763688" cy="6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369" y="6257694"/>
            <a:ext cx="801439" cy="6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bu\Asztal\facebook-256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6824" y="6356272"/>
            <a:ext cx="385096" cy="385096"/>
          </a:xfrm>
          <a:prstGeom prst="rect">
            <a:avLst/>
          </a:prstGeom>
          <a:noFill/>
        </p:spPr>
      </p:pic>
      <p:pic>
        <p:nvPicPr>
          <p:cNvPr id="10" name="Picture 4" descr="C:\Documents and Settings\Abu\Asztal\2010_09_06_iwiw_logo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6237312"/>
            <a:ext cx="903463" cy="543335"/>
          </a:xfrm>
          <a:prstGeom prst="rect">
            <a:avLst/>
          </a:prstGeom>
          <a:noFill/>
        </p:spPr>
      </p:pic>
      <p:pic>
        <p:nvPicPr>
          <p:cNvPr id="11" name="Picture 2" descr="C:\Documents and Settings\Abu\Asztal\myvip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6309320"/>
            <a:ext cx="432048" cy="45656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6312320"/>
            <a:ext cx="1584176" cy="42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C2B-738B-4557-9279-6CC3652FF7B1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4129-0423-4F91-8379-AAC73F6A38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C2B-738B-4557-9279-6CC3652FF7B1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4129-0423-4F91-8379-AAC73F6A38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C2B-738B-4557-9279-6CC3652FF7B1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4129-0423-4F91-8379-AAC73F6A38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C2B-738B-4557-9279-6CC3652FF7B1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4129-0423-4F91-8379-AAC73F6A38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C2B-738B-4557-9279-6CC3652FF7B1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4129-0423-4F91-8379-AAC73F6A38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C2B-738B-4557-9279-6CC3652FF7B1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4129-0423-4F91-8379-AAC73F6A38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7C2B-738B-4557-9279-6CC3652FF7B1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324129-0423-4F91-8379-AAC73F6A38C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E27C2B-738B-4557-9279-6CC3652FF7B1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324129-0423-4F91-8379-AAC73F6A38CD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7851648" cy="1828800"/>
          </a:xfrm>
          <a:effectLst/>
          <a:scene3d>
            <a:camera prst="perspectiveHeroicExtremeLeftFacing"/>
            <a:lightRig rig="threePt" dir="t"/>
          </a:scene3d>
          <a:sp3d>
            <a:bevelT prst="convex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hu-HU" sz="8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Tulcsik</a:t>
            </a:r>
            <a:r>
              <a:rPr lang="hu-HU" sz="8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Marcell</a:t>
            </a:r>
            <a:endParaRPr lang="hu-HU" sz="8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123728" y="5319117"/>
            <a:ext cx="6594526" cy="1538883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Neumann </a:t>
            </a:r>
            <a:r>
              <a:rPr lang="hu-HU" sz="2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János</a:t>
            </a:r>
          </a:p>
          <a:p>
            <a:pPr algn="r"/>
            <a:r>
              <a:rPr lang="hu-HU" sz="2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Számítástechnikai </a:t>
            </a:r>
            <a:r>
              <a:rPr lang="hu-HU" sz="2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Szakközépiskola</a:t>
            </a:r>
            <a:endParaRPr lang="hu-HU" sz="28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r"/>
            <a:r>
              <a:rPr lang="hu-HU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1144 Bp., Kerepesi út 124.</a:t>
            </a:r>
            <a:endParaRPr lang="hu-HU" sz="20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23728" y="332656"/>
            <a:ext cx="66247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 smtClean="0"/>
          </a:p>
          <a:p>
            <a:pPr algn="ctr"/>
            <a:r>
              <a:rPr lang="hu-HU" dirty="0" smtClean="0"/>
              <a:t> </a:t>
            </a:r>
          </a:p>
          <a:p>
            <a:pPr algn="ctr"/>
            <a:r>
              <a:rPr lang="hu-H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Közösségi portálok használata </a:t>
            </a:r>
          </a:p>
          <a:p>
            <a:pPr algn="ctr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915816" y="479715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Felkészítő tanár: </a:t>
            </a:r>
            <a:r>
              <a:rPr lang="hu-HU" sz="2400" b="1" dirty="0" smtClean="0"/>
              <a:t>Horváth Betti</a:t>
            </a:r>
            <a:endParaRPr lang="hu-HU" sz="24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916832"/>
            <a:ext cx="8305800" cy="1143000"/>
          </a:xfrm>
          <a:effectLst>
            <a:reflection blurRad="6350" stA="50000" endA="300" endPos="550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hu-H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Vége = D</a:t>
            </a:r>
            <a:endParaRPr lang="hu-H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type="subTitle" idx="4294967295"/>
          </p:nvPr>
        </p:nvSpPr>
        <p:spPr>
          <a:xfrm>
            <a:off x="1289050" y="332656"/>
            <a:ext cx="7854950" cy="1752600"/>
          </a:xfrm>
        </p:spPr>
        <p:txBody>
          <a:bodyPr>
            <a:normAutofit fontScale="8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hu-H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Köszönjük a figyelmet</a:t>
            </a:r>
            <a:endParaRPr lang="hu-H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3" descr="C:\Documents and Settings\Abu\Asztal\iwiw3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314"/>
            <a:ext cx="4143372" cy="3214686"/>
          </a:xfrm>
          <a:prstGeom prst="rect">
            <a:avLst/>
          </a:prstGeom>
          <a:noFill/>
        </p:spPr>
      </p:pic>
      <p:pic>
        <p:nvPicPr>
          <p:cNvPr id="6" name="Picture 4" descr="http://static.ak.fbcdn.net/rsrc.php/yt/r/FZaMKqARgC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923925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Fájl:Mark Zuckerberg, World Economic Forum 2009 Annual Mee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1643074" cy="24895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3" descr="C:\Documents and Settings\Abu\Asztal\0631255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857628"/>
            <a:ext cx="2382855" cy="27146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it-IT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 az a közösségi portál</a:t>
            </a:r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??</a:t>
            </a:r>
            <a:endParaRPr lang="hu-H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429684" cy="4929222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A közösségi portál egy olyan  oldal, ahol ismerősöket lehet keresni. </a:t>
            </a:r>
            <a:endParaRPr lang="hu-HU" dirty="0" smtClean="0"/>
          </a:p>
          <a:p>
            <a:pPr algn="just"/>
            <a:r>
              <a:rPr lang="hu-HU" dirty="0" smtClean="0"/>
              <a:t>Fontos a kapcsolattartás szempontjából is.</a:t>
            </a:r>
            <a:endParaRPr lang="hu-HU" dirty="0" smtClean="0"/>
          </a:p>
          <a:p>
            <a:pPr algn="just"/>
            <a:r>
              <a:rPr lang="hu-HU" dirty="0" smtClean="0"/>
              <a:t>Ilyen </a:t>
            </a:r>
            <a:r>
              <a:rPr lang="hu-HU" dirty="0" smtClean="0"/>
              <a:t>pl. a </a:t>
            </a:r>
            <a:r>
              <a:rPr lang="hu-HU" dirty="0" err="1" smtClean="0"/>
              <a:t>Facebook</a:t>
            </a:r>
            <a:r>
              <a:rPr lang="hu-HU" dirty="0" smtClean="0"/>
              <a:t>, az IWIW, a </a:t>
            </a:r>
            <a:r>
              <a:rPr lang="hu-HU" dirty="0" err="1" smtClean="0"/>
              <a:t>M</a:t>
            </a:r>
            <a:r>
              <a:rPr lang="hu-HU" dirty="0" err="1" smtClean="0"/>
              <a:t>yvip</a:t>
            </a:r>
            <a:r>
              <a:rPr lang="hu-HU" dirty="0" smtClean="0"/>
              <a:t> , hi5, </a:t>
            </a:r>
            <a:r>
              <a:rPr lang="hu-HU" dirty="0" err="1" smtClean="0"/>
              <a:t>Twitter</a:t>
            </a:r>
            <a:r>
              <a:rPr lang="hu-HU" dirty="0" smtClean="0"/>
              <a:t>, </a:t>
            </a:r>
            <a:r>
              <a:rPr lang="hu-HU" dirty="0" err="1" smtClean="0"/>
              <a:t>Myspace</a:t>
            </a:r>
            <a:r>
              <a:rPr lang="hu-HU" dirty="0" smtClean="0"/>
              <a:t>…</a:t>
            </a:r>
          </a:p>
          <a:p>
            <a:pPr algn="just"/>
            <a:r>
              <a:rPr lang="hu-HU" dirty="0" smtClean="0"/>
              <a:t>Az </a:t>
            </a:r>
            <a:r>
              <a:rPr lang="hu-HU" dirty="0" smtClean="0"/>
              <a:t>IWIW és a </a:t>
            </a:r>
            <a:r>
              <a:rPr lang="hu-HU" dirty="0" err="1" smtClean="0"/>
              <a:t>myvip</a:t>
            </a:r>
            <a:r>
              <a:rPr lang="hu-HU" dirty="0" smtClean="0"/>
              <a:t> magyar találmány, de a </a:t>
            </a:r>
            <a:r>
              <a:rPr lang="hu-HU" dirty="0" err="1" smtClean="0"/>
              <a:t>Facebook-ot</a:t>
            </a:r>
            <a:r>
              <a:rPr lang="hu-HU" dirty="0" smtClean="0"/>
              <a:t> Amerikában találta ki </a:t>
            </a:r>
            <a:r>
              <a:rPr lang="hu-HU" b="1" dirty="0" smtClean="0"/>
              <a:t>Mark Elliot </a:t>
            </a:r>
            <a:r>
              <a:rPr lang="hu-HU" b="1" dirty="0" err="1" smtClean="0"/>
              <a:t>Zuckerberg</a:t>
            </a:r>
            <a:r>
              <a:rPr lang="hu-HU" b="1" dirty="0" smtClean="0"/>
              <a:t>.</a:t>
            </a:r>
          </a:p>
        </p:txBody>
      </p:sp>
      <p:cxnSp>
        <p:nvCxnSpPr>
          <p:cNvPr id="6" name="Szögletes összekötő 5"/>
          <p:cNvCxnSpPr/>
          <p:nvPr/>
        </p:nvCxnSpPr>
        <p:spPr>
          <a:xfrm rot="10800000" flipV="1">
            <a:off x="5652120" y="4293096"/>
            <a:ext cx="1500198" cy="928694"/>
          </a:xfrm>
          <a:prstGeom prst="bentConnector3">
            <a:avLst>
              <a:gd name="adj1" fmla="val -224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 descr="http://twice.hu/wp-content/uploads/2010/07/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93250"/>
            <a:ext cx="2661106" cy="177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 Miért szeretem én </a:t>
            </a:r>
            <a:r>
              <a:rPr lang="hu-HU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Facebook-ot</a:t>
            </a:r>
            <a:r>
              <a:rPr lang="hu-H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hu-H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22145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 smtClean="0"/>
              <a:t>Én naponta többször is bejelentkezem a </a:t>
            </a:r>
            <a:r>
              <a:rPr lang="hu-HU" dirty="0" err="1" smtClean="0"/>
              <a:t>Facebook-ra</a:t>
            </a:r>
            <a:r>
              <a:rPr lang="hu-HU" dirty="0" smtClean="0"/>
              <a:t>. </a:t>
            </a:r>
            <a:endParaRPr lang="hu-HU" dirty="0" smtClean="0"/>
          </a:p>
          <a:p>
            <a:pPr algn="just"/>
            <a:r>
              <a:rPr lang="hu-HU" dirty="0" smtClean="0"/>
              <a:t>Személyes </a:t>
            </a:r>
            <a:r>
              <a:rPr lang="hu-HU" dirty="0" smtClean="0"/>
              <a:t>üzenetet egy ismerősömnek. </a:t>
            </a:r>
            <a:endParaRPr lang="hu-HU" dirty="0" smtClean="0"/>
          </a:p>
          <a:p>
            <a:pPr algn="just"/>
            <a:r>
              <a:rPr lang="hu-HU" dirty="0" smtClean="0"/>
              <a:t>A </a:t>
            </a:r>
            <a:r>
              <a:rPr lang="hu-HU" dirty="0" err="1" smtClean="0"/>
              <a:t>facebook</a:t>
            </a:r>
            <a:r>
              <a:rPr lang="hu-HU" dirty="0" smtClean="0"/>
              <a:t> azért a legjobb, mert egy csomó mindent lehet csinálni, pl. </a:t>
            </a:r>
            <a:r>
              <a:rPr lang="hu-HU" dirty="0" err="1" smtClean="0"/>
              <a:t>chat-telni</a:t>
            </a:r>
            <a:r>
              <a:rPr lang="hu-HU" dirty="0" smtClean="0"/>
              <a:t>, játszani, fotókat és videókat feltölteni, linkeket feltenni az </a:t>
            </a:r>
            <a:r>
              <a:rPr lang="hu-HU" dirty="0" smtClean="0"/>
              <a:t>üzenő falra, </a:t>
            </a:r>
            <a:r>
              <a:rPr lang="hu-HU" dirty="0" smtClean="0"/>
              <a:t>híreket, bejegyzéseket közzétenni. 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3789040"/>
            <a:ext cx="3785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Nekem </a:t>
            </a:r>
            <a:r>
              <a:rPr lang="hu-HU" dirty="0" smtClean="0"/>
              <a:t>kb. 700 ismerősöm van, és több mint 200 képet is feltöltöttem. A képek főleg a 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</a:rPr>
              <a:t>Siketlimpiáról</a:t>
            </a:r>
            <a:r>
              <a:rPr lang="hu-HU" dirty="0" smtClean="0"/>
              <a:t> </a:t>
            </a:r>
            <a:r>
              <a:rPr lang="hu-HU" dirty="0" smtClean="0"/>
              <a:t>szólnak, mert erre nagyon büszke vagyok. </a:t>
            </a:r>
            <a:endParaRPr lang="hu-HU" dirty="0" smtClean="0"/>
          </a:p>
          <a:p>
            <a:pPr algn="just"/>
            <a:r>
              <a:rPr lang="hu-HU" dirty="0" smtClean="0"/>
              <a:t>2009-ben</a:t>
            </a:r>
            <a:r>
              <a:rPr lang="hu-HU" dirty="0" smtClean="0"/>
              <a:t>, Tajvanban megnyertük vízilabdában az olimpiát!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429000"/>
            <a:ext cx="4338464" cy="239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2494" cy="1143000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4. Milyen közösségi portálokat </a:t>
            </a:r>
            <a:r>
              <a:rPr lang="hu-H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vannak, amik nem ismertek</a:t>
            </a:r>
            <a:endParaRPr lang="hu-H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916832"/>
            <a:ext cx="4429156" cy="421484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Nőivonal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2400"/>
              </a:spcAft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ÉFE - Építkezők Fogyasztóvédelmi Egyesülete 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Társkeresés  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Gyászportál </a:t>
            </a: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085184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44824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24944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933056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4427984" y="1844824"/>
            <a:ext cx="4429156" cy="42148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spcAft>
                <a:spcPts val="240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hu-HU" sz="2600" dirty="0" err="1" smtClean="0">
                <a:solidFill>
                  <a:schemeClr val="accent1">
                    <a:lumMod val="75000"/>
                  </a:schemeClr>
                </a:solidFill>
              </a:rPr>
              <a:t>Anoním</a:t>
            </a:r>
            <a:r>
              <a:rPr lang="hu-HU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600" dirty="0" smtClean="0">
                <a:solidFill>
                  <a:schemeClr val="accent1">
                    <a:lumMod val="75000"/>
                  </a:schemeClr>
                </a:solidFill>
              </a:rPr>
              <a:t>Önsajnálók Oldala  </a:t>
            </a:r>
            <a:endParaRPr lang="hu-H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>
              <a:spcBef>
                <a:spcPct val="20000"/>
              </a:spcBef>
              <a:spcAft>
                <a:spcPts val="540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hu-HU" sz="2600" dirty="0" smtClean="0">
                <a:solidFill>
                  <a:schemeClr val="accent1">
                    <a:lumMod val="75000"/>
                  </a:schemeClr>
                </a:solidFill>
              </a:rPr>
              <a:t>Szellemi közösség és út kereső </a:t>
            </a:r>
            <a:endParaRPr lang="hu-H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>
              <a:spcBef>
                <a:spcPct val="20000"/>
              </a:spcBef>
              <a:spcAft>
                <a:spcPts val="240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hu-HU" sz="2600" dirty="0" smtClean="0">
                <a:solidFill>
                  <a:schemeClr val="accent1">
                    <a:lumMod val="75000"/>
                  </a:schemeClr>
                </a:solidFill>
              </a:rPr>
              <a:t>Újra itt a </a:t>
            </a:r>
            <a:r>
              <a:rPr lang="hu-HU" sz="2600" dirty="0" err="1" smtClean="0">
                <a:solidFill>
                  <a:schemeClr val="accent1">
                    <a:lumMod val="75000"/>
                  </a:schemeClr>
                </a:solidFill>
              </a:rPr>
              <a:t>ValóVilág</a:t>
            </a:r>
            <a:r>
              <a:rPr lang="hu-HU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hu-H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>
              <a:spcBef>
                <a:spcPct val="20000"/>
              </a:spcBef>
              <a:spcAft>
                <a:spcPts val="240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endParaRPr lang="hu-HU" sz="2400" dirty="0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700808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06896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725144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46980"/>
          </a:xfrm>
        </p:spPr>
        <p:txBody>
          <a:bodyPr>
            <a:normAutofit/>
          </a:bodyPr>
          <a:lstStyle/>
          <a:p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5. </a:t>
            </a:r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Közösségi portálok etikettje</a:t>
            </a:r>
            <a:endParaRPr lang="hu-H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367846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Sokan kihasználják a közösségi portálokat, reklámfilmeket küldenek, ezt nem szabadna.</a:t>
            </a:r>
          </a:p>
          <a:p>
            <a:pPr algn="just"/>
            <a:r>
              <a:rPr lang="hu-HU" dirty="0" smtClean="0"/>
              <a:t>Én nem szoktam ezeket elolvasni, mert nem érdekel. De vannak néha hasznos linkek is az üzenő falon. Nem illik meztelen fotókat, undorító videókat feltölteni!</a:t>
            </a:r>
          </a:p>
          <a:p>
            <a:pPr algn="just"/>
            <a:r>
              <a:rPr lang="hu-HU" dirty="0" smtClean="0"/>
              <a:t>Nem illik az üzenő falon káromkodni, trágár szavakat használni</a:t>
            </a:r>
            <a:r>
              <a:rPr lang="hu-HU" dirty="0" smtClean="0"/>
              <a:t>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85720" y="342900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653136"/>
            <a:ext cx="3418850" cy="1147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725144"/>
            <a:ext cx="4104631" cy="1206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46980"/>
          </a:xfrm>
        </p:spPr>
        <p:txBody>
          <a:bodyPr/>
          <a:lstStyle/>
          <a:p>
            <a:r>
              <a:rPr lang="hu-HU" dirty="0" smtClean="0"/>
              <a:t>6</a:t>
            </a:r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hu-H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Közzöségi</a:t>
            </a:r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portálok etikettje</a:t>
            </a:r>
            <a:endParaRPr lang="hu-H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428736"/>
            <a:ext cx="8215370" cy="2504320"/>
          </a:xfrm>
        </p:spPr>
        <p:txBody>
          <a:bodyPr>
            <a:normAutofit/>
          </a:bodyPr>
          <a:lstStyle/>
          <a:p>
            <a:r>
              <a:rPr lang="hu-HU" dirty="0" smtClean="0"/>
              <a:t>Nem illik az ismerőseimről feltenni képeket, videókat anélkül, hogy megbeszéltük volna vele!</a:t>
            </a:r>
          </a:p>
          <a:p>
            <a:r>
              <a:rPr lang="hu-HU" dirty="0" smtClean="0"/>
              <a:t>Nem illik egymást bántani</a:t>
            </a:r>
            <a:r>
              <a:rPr lang="hu-HU" dirty="0" smtClean="0"/>
              <a:t>!</a:t>
            </a:r>
          </a:p>
          <a:p>
            <a:r>
              <a:rPr lang="hu-HU" dirty="0" smtClean="0"/>
              <a:t>Nem beszélek csúnyán, nem szidok másokat</a:t>
            </a:r>
          </a:p>
          <a:p>
            <a:endParaRPr lang="hu-HU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539552" y="4079352"/>
            <a:ext cx="8072494" cy="1643074"/>
            <a:chOff x="539552" y="4079352"/>
            <a:chExt cx="8072494" cy="164307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4365104"/>
              <a:ext cx="8072494" cy="11429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Csoportba foglalás 9"/>
            <p:cNvGrpSpPr/>
            <p:nvPr/>
          </p:nvGrpSpPr>
          <p:grpSpPr>
            <a:xfrm>
              <a:off x="3254196" y="4079352"/>
              <a:ext cx="2928958" cy="1643074"/>
              <a:chOff x="3143240" y="3143248"/>
              <a:chExt cx="2928958" cy="1643074"/>
            </a:xfrm>
          </p:grpSpPr>
          <p:cxnSp>
            <p:nvCxnSpPr>
              <p:cNvPr id="9" name="Egyenes összekötő 8"/>
              <p:cNvCxnSpPr/>
              <p:nvPr/>
            </p:nvCxnSpPr>
            <p:spPr>
              <a:xfrm flipV="1">
                <a:off x="3143240" y="3143248"/>
                <a:ext cx="2643206" cy="157163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gyenes összekötő 10"/>
              <p:cNvCxnSpPr/>
              <p:nvPr/>
            </p:nvCxnSpPr>
            <p:spPr>
              <a:xfrm>
                <a:off x="3214678" y="3357562"/>
                <a:ext cx="2857520" cy="142876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5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5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5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89856"/>
          </a:xfrm>
        </p:spPr>
        <p:txBody>
          <a:bodyPr/>
          <a:lstStyle/>
          <a:p>
            <a:r>
              <a:rPr lang="hu-HU" dirty="0" smtClean="0"/>
              <a:t>7</a:t>
            </a:r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Közösségi portálok veszélyei</a:t>
            </a:r>
            <a:endParaRPr lang="hu-H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42984"/>
            <a:ext cx="3000364" cy="25003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 smtClean="0"/>
              <a:t>Sajnos, egyre jobban terjednek a számítógépes vírusok, és ezekkel itt a közösségi oldalakon is találkozhatunk.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95536" y="3717032"/>
            <a:ext cx="5357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/>
              <a:t>A január 27-ei Híradóban is beszámoltak arról, hogy a </a:t>
            </a:r>
            <a:r>
              <a:rPr lang="hu-HU" sz="2400" dirty="0" err="1" smtClean="0"/>
              <a:t>facebook-on</a:t>
            </a:r>
            <a:r>
              <a:rPr lang="hu-HU" sz="2400" dirty="0" smtClean="0"/>
              <a:t> nagyon sok fiatal, tizenéves, olyan fotókat is feltölt magáról, amiket beteg emberek sex-oldalra feltöltenek, és ott mindenki láthatja ezeket a képeket. </a:t>
            </a:r>
          </a:p>
          <a:p>
            <a:endParaRPr lang="hu-HU" dirty="0"/>
          </a:p>
        </p:txBody>
      </p:sp>
      <p:pic>
        <p:nvPicPr>
          <p:cNvPr id="3076" name="Picture 4" descr="http://est.hu/kepek/144/galeria/144525_galeria_hir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61048"/>
            <a:ext cx="2875380" cy="2300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 descr="http://neon.hu/data/cikk/18/91/92/cikk_189192/facebook_neon_cikk_lead_fill_424x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214422"/>
            <a:ext cx="2786050" cy="1859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Documents and Settings\Abu\Asztal\Facebook_Virus_w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357298"/>
            <a:ext cx="2411033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5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28686"/>
          </a:xfrm>
        </p:spPr>
        <p:txBody>
          <a:bodyPr/>
          <a:lstStyle/>
          <a:p>
            <a:r>
              <a:rPr lang="hu-HU" dirty="0" smtClean="0"/>
              <a:t>8</a:t>
            </a:r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Közösségi portálok veszélyei</a:t>
            </a:r>
            <a:endParaRPr lang="hu-H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24744"/>
            <a:ext cx="5184576" cy="3600400"/>
          </a:xfrm>
        </p:spPr>
        <p:txBody>
          <a:bodyPr>
            <a:normAutofit/>
          </a:bodyPr>
          <a:lstStyle/>
          <a:p>
            <a:r>
              <a:rPr lang="hu-HU" dirty="0" smtClean="0"/>
              <a:t>El kell magyarázni a kamaszoknak, hogy gondolkodjanak, mielőtt minden adatot megadnak magukról, mert ezeket mások kihasználhatják! </a:t>
            </a:r>
            <a:endParaRPr lang="hu-HU" dirty="0" smtClean="0"/>
          </a:p>
          <a:p>
            <a:r>
              <a:rPr lang="hu-HU" dirty="0" smtClean="0"/>
              <a:t>Függőséget okozhat</a:t>
            </a:r>
          </a:p>
          <a:p>
            <a:r>
              <a:rPr lang="hu-HU" dirty="0" smtClean="0"/>
              <a:t> Adat szivárgás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611560" y="4797152"/>
            <a:ext cx="3379245" cy="1055040"/>
            <a:chOff x="571471" y="4000504"/>
            <a:chExt cx="5236465" cy="17859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1" y="4000504"/>
              <a:ext cx="5236465" cy="17859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6" name="Téglalap 5"/>
            <p:cNvSpPr/>
            <p:nvPr/>
          </p:nvSpPr>
          <p:spPr>
            <a:xfrm>
              <a:off x="1928794" y="4429132"/>
              <a:ext cx="500066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>
            <a:xfrm>
              <a:off x="1928794" y="4214818"/>
              <a:ext cx="428628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508104" y="1196752"/>
            <a:ext cx="3276996" cy="2304256"/>
            <a:chOff x="3929058" y="1357298"/>
            <a:chExt cx="5072066" cy="3137812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3929058" y="1357298"/>
              <a:ext cx="5072066" cy="3137812"/>
              <a:chOff x="3929058" y="1357298"/>
              <a:chExt cx="5072066" cy="313781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29058" y="1357298"/>
                <a:ext cx="5072066" cy="3137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églalap 9"/>
              <p:cNvSpPr/>
              <p:nvPr/>
            </p:nvSpPr>
            <p:spPr>
              <a:xfrm>
                <a:off x="6000760" y="2786058"/>
                <a:ext cx="357190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1" name="Szövegdoboz 10"/>
            <p:cNvSpPr txBox="1"/>
            <p:nvPr/>
          </p:nvSpPr>
          <p:spPr>
            <a:xfrm>
              <a:off x="6000760" y="2786058"/>
              <a:ext cx="4251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Név</a:t>
              </a:r>
              <a:endParaRPr lang="hu-HU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Tartalom helye 2"/>
          <p:cNvSpPr txBox="1">
            <a:spLocks/>
          </p:cNvSpPr>
          <p:nvPr/>
        </p:nvSpPr>
        <p:spPr>
          <a:xfrm>
            <a:off x="4427984" y="3933056"/>
            <a:ext cx="4464496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Pedofília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hu-HU" sz="2800" dirty="0" smtClean="0"/>
              <a:t>Ha </a:t>
            </a:r>
            <a:r>
              <a:rPr lang="hu-HU" sz="2800" dirty="0" smtClean="0"/>
              <a:t>a munkaadó megnézi, lehet, hogy nem alkalmaz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9</a:t>
            </a:r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hu-H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Facebook</a:t>
            </a:r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függőség!</a:t>
            </a:r>
            <a:endParaRPr lang="hu-H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500174"/>
            <a:ext cx="5000660" cy="2786082"/>
          </a:xfrm>
        </p:spPr>
        <p:txBody>
          <a:bodyPr>
            <a:normAutofit fontScale="85000" lnSpcReduction="20000"/>
          </a:bodyPr>
          <a:lstStyle/>
          <a:p>
            <a:pPr algn="just"/>
            <a:endParaRPr lang="hu-HU" dirty="0" smtClean="0"/>
          </a:p>
          <a:p>
            <a:pPr algn="just"/>
            <a:r>
              <a:rPr lang="hu-HU" dirty="0" smtClean="0"/>
              <a:t>Én is sajnos függő vagyok, nem tudom, mit szeretek benne a legjobban!</a:t>
            </a:r>
          </a:p>
          <a:p>
            <a:pPr algn="just"/>
            <a:r>
              <a:rPr lang="hu-HU" dirty="0" smtClean="0"/>
              <a:t>Az osztályom negyede is függő már, sőt a hallássérültek teljesen függővé váltak már!</a:t>
            </a:r>
          </a:p>
          <a:p>
            <a:pPr algn="just"/>
            <a:r>
              <a:rPr lang="hu-HU" dirty="0" smtClean="0"/>
              <a:t>Itt sokkal egyszerűbb kommunikálni,  hiszen mi telefonálni nem tudunk.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14884"/>
            <a:ext cx="8072494" cy="114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.hirado.hu/Hirek/2009/12/~/media/News/Hirado/Hirek/2009/01/07/11/2.jpg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92896"/>
            <a:ext cx="3071834" cy="2004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infoniac.com/uimg/facebook-vi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48680"/>
            <a:ext cx="2249001" cy="15716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9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9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584</TotalTime>
  <Words>449</Words>
  <Application>Microsoft Office PowerPoint</Application>
  <PresentationFormat>Diavetítés a képernyőre (4:3 oldalarány)</PresentationFormat>
  <Paragraphs>53</Paragraphs>
  <Slides>10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Áramlás</vt:lpstr>
      <vt:lpstr>Tulcsik Marcell</vt:lpstr>
      <vt:lpstr>Mi az a közösségi portál??</vt:lpstr>
      <vt:lpstr>3. Miért szeretem én Facebook-ot?</vt:lpstr>
      <vt:lpstr>4. Milyen közösségi portálokat vannak, amik nem ismertek</vt:lpstr>
      <vt:lpstr>5. Közösségi portálok etikettje</vt:lpstr>
      <vt:lpstr>6. Közzöségi portálok etikettje</vt:lpstr>
      <vt:lpstr>7. Közösségi portálok veszélyei</vt:lpstr>
      <vt:lpstr>8. Közösségi portálok veszélyei</vt:lpstr>
      <vt:lpstr>9. A Facebook függőség!</vt:lpstr>
      <vt:lpstr>Vége = 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Tulcsik Marcell</dc:title>
  <dc:creator>Marci</dc:creator>
  <cp:lastModifiedBy>HorBee</cp:lastModifiedBy>
  <cp:revision>94</cp:revision>
  <dcterms:created xsi:type="dcterms:W3CDTF">2011-01-26T20:22:04Z</dcterms:created>
  <dcterms:modified xsi:type="dcterms:W3CDTF">2011-02-01T11:01:43Z</dcterms:modified>
</cp:coreProperties>
</file>